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1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E7EA1-4DC8-4626-AE46-3C5B84D10064}" type="datetimeFigureOut">
              <a:rPr lang="ru-RU" smtClean="0"/>
              <a:t>20.12.2017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6CB47-6193-46B2-A9DC-D26139716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989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E7EA1-4DC8-4626-AE46-3C5B84D10064}" type="datetimeFigureOut">
              <a:rPr lang="ru-RU" smtClean="0"/>
              <a:t>20.12.2017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6CB47-6193-46B2-A9DC-D26139716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420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E7EA1-4DC8-4626-AE46-3C5B84D10064}" type="datetimeFigureOut">
              <a:rPr lang="ru-RU" smtClean="0"/>
              <a:t>20.12.2017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6CB47-6193-46B2-A9DC-D26139716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78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E7EA1-4DC8-4626-AE46-3C5B84D10064}" type="datetimeFigureOut">
              <a:rPr lang="ru-RU" smtClean="0"/>
              <a:t>20.12.2017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6CB47-6193-46B2-A9DC-D26139716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274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E7EA1-4DC8-4626-AE46-3C5B84D10064}" type="datetimeFigureOut">
              <a:rPr lang="ru-RU" smtClean="0"/>
              <a:t>20.12.2017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6CB47-6193-46B2-A9DC-D26139716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296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E7EA1-4DC8-4626-AE46-3C5B84D10064}" type="datetimeFigureOut">
              <a:rPr lang="ru-RU" smtClean="0"/>
              <a:t>20.12.2017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6CB47-6193-46B2-A9DC-D26139716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765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E7EA1-4DC8-4626-AE46-3C5B84D10064}" type="datetimeFigureOut">
              <a:rPr lang="ru-RU" smtClean="0"/>
              <a:t>20.12.2017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6CB47-6193-46B2-A9DC-D26139716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621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E7EA1-4DC8-4626-AE46-3C5B84D10064}" type="datetimeFigureOut">
              <a:rPr lang="ru-RU" smtClean="0"/>
              <a:t>20.12.2017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6CB47-6193-46B2-A9DC-D26139716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674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E7EA1-4DC8-4626-AE46-3C5B84D10064}" type="datetimeFigureOut">
              <a:rPr lang="ru-RU" smtClean="0"/>
              <a:t>20.12.2017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6CB47-6193-46B2-A9DC-D26139716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249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E7EA1-4DC8-4626-AE46-3C5B84D10064}" type="datetimeFigureOut">
              <a:rPr lang="ru-RU" smtClean="0"/>
              <a:t>20.12.2017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6CB47-6193-46B2-A9DC-D26139716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47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E7EA1-4DC8-4626-AE46-3C5B84D10064}" type="datetimeFigureOut">
              <a:rPr lang="ru-RU" smtClean="0"/>
              <a:t>20.12.2017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6CB47-6193-46B2-A9DC-D26139716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886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E7EA1-4DC8-4626-AE46-3C5B84D10064}" type="datetimeFigureOut">
              <a:rPr lang="ru-RU" smtClean="0"/>
              <a:t>20.12.2017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6CB47-6193-46B2-A9DC-D26139716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550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Картинки по запросу п'єро из мульти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3637"/>
            <a:ext cx="2004947" cy="301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>
            <a:normAutofit/>
          </a:bodyPr>
          <a:lstStyle/>
          <a:p>
            <a:r>
              <a:rPr lang="uk-UA" sz="2500" i="1" dirty="0" smtClean="0"/>
              <a:t>Буратіно задумав число 5 а П'єро 12. Які числа вони отримають, виконавши такий алгоритм.</a:t>
            </a:r>
            <a:endParaRPr lang="ru-RU" sz="2500" i="1" dirty="0"/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3131840" y="1412776"/>
            <a:ext cx="2304256" cy="576064"/>
          </a:xfrm>
          <a:prstGeom prst="flowChartAlternateProcess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Початок</a:t>
            </a:r>
            <a:endParaRPr lang="ru-RU" dirty="0"/>
          </a:p>
        </p:txBody>
      </p:sp>
      <p:sp>
        <p:nvSpPr>
          <p:cNvPr id="5" name="Блок-схема: процесс 4"/>
          <p:cNvSpPr/>
          <p:nvPr/>
        </p:nvSpPr>
        <p:spPr>
          <a:xfrm>
            <a:off x="3131840" y="2276872"/>
            <a:ext cx="2304256" cy="432048"/>
          </a:xfrm>
          <a:prstGeom prst="flowChartProcess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Задумай число</a:t>
            </a:r>
            <a:endParaRPr lang="ru-RU" dirty="0"/>
          </a:p>
        </p:txBody>
      </p:sp>
      <p:sp>
        <p:nvSpPr>
          <p:cNvPr id="6" name="Блок-схема: процесс 5"/>
          <p:cNvSpPr/>
          <p:nvPr/>
        </p:nvSpPr>
        <p:spPr>
          <a:xfrm>
            <a:off x="827584" y="3782423"/>
            <a:ext cx="2304256" cy="432048"/>
          </a:xfrm>
          <a:prstGeom prst="flowChartProcess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Відніми 5</a:t>
            </a:r>
            <a:endParaRPr lang="ru-RU" dirty="0"/>
          </a:p>
        </p:txBody>
      </p:sp>
      <p:sp>
        <p:nvSpPr>
          <p:cNvPr id="7" name="Блок-схема: процесс 6"/>
          <p:cNvSpPr/>
          <p:nvPr/>
        </p:nvSpPr>
        <p:spPr>
          <a:xfrm>
            <a:off x="5436096" y="3782423"/>
            <a:ext cx="2304256" cy="432048"/>
          </a:xfrm>
          <a:prstGeom prst="flowChartProcess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Помнож на 3</a:t>
            </a:r>
            <a:endParaRPr lang="ru-RU" dirty="0"/>
          </a:p>
        </p:txBody>
      </p:sp>
      <p:sp>
        <p:nvSpPr>
          <p:cNvPr id="8" name="Блок-схема: решение 7"/>
          <p:cNvSpPr/>
          <p:nvPr/>
        </p:nvSpPr>
        <p:spPr>
          <a:xfrm>
            <a:off x="2843808" y="2968193"/>
            <a:ext cx="2880320" cy="720080"/>
          </a:xfrm>
          <a:prstGeom prst="flowChartDecision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Число </a:t>
            </a:r>
            <a:r>
              <a:rPr lang="en-US" dirty="0" smtClean="0"/>
              <a:t>&lt; 10</a:t>
            </a:r>
            <a:endParaRPr lang="ru-RU" dirty="0"/>
          </a:p>
        </p:txBody>
      </p:sp>
      <p:sp>
        <p:nvSpPr>
          <p:cNvPr id="9" name="Блок-схема: процесс 8"/>
          <p:cNvSpPr/>
          <p:nvPr/>
        </p:nvSpPr>
        <p:spPr>
          <a:xfrm>
            <a:off x="3131840" y="4797152"/>
            <a:ext cx="2304256" cy="432048"/>
          </a:xfrm>
          <a:prstGeom prst="flowChartProcess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Запиши результат</a:t>
            </a:r>
            <a:endParaRPr lang="ru-RU" dirty="0"/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3131840" y="5517232"/>
            <a:ext cx="2304256" cy="576064"/>
          </a:xfrm>
          <a:prstGeom prst="flowChartAlternateProcess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</a:t>
            </a:r>
            <a:r>
              <a:rPr lang="uk-UA" dirty="0" err="1" smtClean="0"/>
              <a:t>інець</a:t>
            </a:r>
            <a:endParaRPr lang="uk-UA" dirty="0"/>
          </a:p>
        </p:txBody>
      </p:sp>
      <p:cxnSp>
        <p:nvCxnSpPr>
          <p:cNvPr id="12" name="Прямая со стрелкой 11"/>
          <p:cNvCxnSpPr>
            <a:stCxn id="4" idx="2"/>
            <a:endCxn id="5" idx="0"/>
          </p:cNvCxnSpPr>
          <p:nvPr/>
        </p:nvCxnSpPr>
        <p:spPr>
          <a:xfrm>
            <a:off x="4283968" y="1988840"/>
            <a:ext cx="0" cy="28803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5" idx="2"/>
            <a:endCxn id="8" idx="0"/>
          </p:cNvCxnSpPr>
          <p:nvPr/>
        </p:nvCxnSpPr>
        <p:spPr>
          <a:xfrm>
            <a:off x="4283968" y="2708920"/>
            <a:ext cx="0" cy="25927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Соединительная линия уступом 17"/>
          <p:cNvCxnSpPr>
            <a:stCxn id="8" idx="3"/>
            <a:endCxn id="7" idx="0"/>
          </p:cNvCxnSpPr>
          <p:nvPr/>
        </p:nvCxnSpPr>
        <p:spPr>
          <a:xfrm>
            <a:off x="5724128" y="3328233"/>
            <a:ext cx="864096" cy="454190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Соединительная линия уступом 19"/>
          <p:cNvCxnSpPr>
            <a:stCxn id="8" idx="1"/>
            <a:endCxn id="6" idx="0"/>
          </p:cNvCxnSpPr>
          <p:nvPr/>
        </p:nvCxnSpPr>
        <p:spPr>
          <a:xfrm rot="10800000" flipV="1">
            <a:off x="1979712" y="3328233"/>
            <a:ext cx="864096" cy="454190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Соединительная линия уступом 25"/>
          <p:cNvCxnSpPr>
            <a:stCxn id="6" idx="2"/>
            <a:endCxn id="7" idx="2"/>
          </p:cNvCxnSpPr>
          <p:nvPr/>
        </p:nvCxnSpPr>
        <p:spPr>
          <a:xfrm rot="16200000" flipH="1">
            <a:off x="4283968" y="1910215"/>
            <a:ext cx="12700" cy="4608512"/>
          </a:xfrm>
          <a:prstGeom prst="bentConnector3">
            <a:avLst>
              <a:gd name="adj1" fmla="val 180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endCxn id="9" idx="0"/>
          </p:cNvCxnSpPr>
          <p:nvPr/>
        </p:nvCxnSpPr>
        <p:spPr>
          <a:xfrm>
            <a:off x="4283968" y="4437112"/>
            <a:ext cx="0" cy="3600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9" idx="2"/>
            <a:endCxn id="10" idx="0"/>
          </p:cNvCxnSpPr>
          <p:nvPr/>
        </p:nvCxnSpPr>
        <p:spPr>
          <a:xfrm>
            <a:off x="4283968" y="5229200"/>
            <a:ext cx="0" cy="28803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Картинки по запросу буратін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039" y="1409358"/>
            <a:ext cx="1694706" cy="2218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4043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32</Words>
  <Application>Microsoft Office PowerPoint</Application>
  <PresentationFormat>Экран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Буратіно задумав число 5 а П'єро 12. Які числа вони отримають, виконавши такий алгоритм.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Буратіно задума число</dc:title>
  <dc:creator>КТК</dc:creator>
  <cp:lastModifiedBy>КТК</cp:lastModifiedBy>
  <cp:revision>2</cp:revision>
  <dcterms:created xsi:type="dcterms:W3CDTF">2017-12-20T17:45:52Z</dcterms:created>
  <dcterms:modified xsi:type="dcterms:W3CDTF">2017-12-20T18:02:05Z</dcterms:modified>
</cp:coreProperties>
</file>