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9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099" y="0"/>
            <a:ext cx="55138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84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268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3300" dirty="0" smtClean="0"/>
              <a:t>Записати з яких фігур </a:t>
            </a:r>
            <a:br>
              <a:rPr lang="uk-UA" sz="3300" dirty="0" smtClean="0"/>
            </a:br>
            <a:r>
              <a:rPr lang="uk-UA" sz="3300" dirty="0" smtClean="0"/>
              <a:t>складається кожен малюнок</a:t>
            </a:r>
            <a:r>
              <a:rPr lang="uk-UA" sz="3200" dirty="0" smtClean="0"/>
              <a:t/>
            </a:r>
            <a:br>
              <a:rPr lang="uk-UA" sz="3200" dirty="0" smtClean="0"/>
            </a:br>
            <a:endParaRPr lang="uk-UA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82" y="173514"/>
            <a:ext cx="1979712" cy="336637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793" y="3126917"/>
            <a:ext cx="2998524" cy="37385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317" y="2996953"/>
            <a:ext cx="3136683" cy="3861047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39888"/>
            <a:ext cx="2736304" cy="331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935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uk-UA" sz="4000" dirty="0" smtClean="0"/>
              <a:t>1)Що таке графічний редактор?</a:t>
            </a:r>
          </a:p>
          <a:p>
            <a:pPr marL="0" indent="0">
              <a:buNone/>
            </a:pPr>
            <a:r>
              <a:rPr lang="uk-UA" sz="4000" dirty="0" smtClean="0"/>
              <a:t>2)Що </a:t>
            </a:r>
            <a:r>
              <a:rPr lang="uk-UA" sz="4000" dirty="0"/>
              <a:t>таке </a:t>
            </a:r>
            <a:r>
              <a:rPr lang="en-US" sz="4000" dirty="0"/>
              <a:t>Picasa</a:t>
            </a:r>
            <a:r>
              <a:rPr lang="uk-UA" sz="4000" dirty="0" smtClean="0"/>
              <a:t>?</a:t>
            </a:r>
          </a:p>
          <a:p>
            <a:pPr marL="0" indent="0">
              <a:buNone/>
            </a:pPr>
            <a:r>
              <a:rPr lang="uk-UA" sz="4000" dirty="0" smtClean="0"/>
              <a:t>3)Що </a:t>
            </a:r>
            <a:r>
              <a:rPr lang="uk-UA" sz="4000" dirty="0"/>
              <a:t>означає « </a:t>
            </a:r>
            <a:r>
              <a:rPr lang="uk-UA" sz="4000" dirty="0" err="1"/>
              <a:t>Tux</a:t>
            </a:r>
            <a:r>
              <a:rPr lang="uk-UA" sz="4000" dirty="0"/>
              <a:t> </a:t>
            </a:r>
            <a:r>
              <a:rPr lang="uk-UA" sz="4000" dirty="0" err="1"/>
              <a:t>Paint</a:t>
            </a:r>
            <a:r>
              <a:rPr lang="uk-UA" sz="4000" dirty="0"/>
              <a:t>» </a:t>
            </a:r>
            <a:r>
              <a:rPr lang="uk-UA" sz="4000" dirty="0" smtClean="0"/>
              <a:t>?</a:t>
            </a:r>
          </a:p>
          <a:p>
            <a:pPr marL="0" indent="0">
              <a:buNone/>
            </a:pPr>
            <a:r>
              <a:rPr lang="uk-UA" sz="4000" dirty="0" smtClean="0"/>
              <a:t>4)Які </a:t>
            </a:r>
            <a:r>
              <a:rPr lang="uk-UA" sz="4000" dirty="0"/>
              <a:t>інструменти містяться у Панелі інструментів ? </a:t>
            </a:r>
            <a:endParaRPr lang="uk-UA" sz="4000" dirty="0" smtClean="0"/>
          </a:p>
          <a:p>
            <a:pPr marL="0" indent="0">
              <a:buNone/>
            </a:pPr>
            <a:r>
              <a:rPr lang="uk-UA" sz="4000" dirty="0" smtClean="0"/>
              <a:t>5)Що </a:t>
            </a:r>
            <a:r>
              <a:rPr lang="uk-UA" sz="4000" dirty="0"/>
              <a:t>потрібно зробити, щоб запустити програму </a:t>
            </a:r>
            <a:r>
              <a:rPr lang="uk-UA" sz="4000" dirty="0" err="1"/>
              <a:t>Tux</a:t>
            </a:r>
            <a:r>
              <a:rPr lang="uk-UA" sz="4000" dirty="0"/>
              <a:t> </a:t>
            </a:r>
            <a:r>
              <a:rPr lang="uk-UA" sz="4000" dirty="0" err="1"/>
              <a:t>Paint</a:t>
            </a:r>
            <a:r>
              <a:rPr lang="uk-UA" sz="4000" dirty="0" smtClean="0"/>
              <a:t>?</a:t>
            </a:r>
          </a:p>
          <a:p>
            <a:pPr marL="0" indent="0">
              <a:buNone/>
            </a:pPr>
            <a:r>
              <a:rPr lang="uk-UA" sz="4000" dirty="0" smtClean="0"/>
              <a:t>6)</a:t>
            </a:r>
            <a:r>
              <a:rPr lang="uk-UA" sz="4000" dirty="0"/>
              <a:t> Для чого призначена Палітра кольорів? </a:t>
            </a:r>
            <a:endParaRPr lang="uk-UA" sz="4000" dirty="0" smtClean="0"/>
          </a:p>
          <a:p>
            <a:pPr marL="0" indent="0">
              <a:buNone/>
            </a:pPr>
            <a:r>
              <a:rPr lang="uk-UA" sz="4000" dirty="0" smtClean="0"/>
              <a:t>7)</a:t>
            </a:r>
            <a:r>
              <a:rPr lang="uk-UA" sz="4000" dirty="0"/>
              <a:t> </a:t>
            </a:r>
            <a:r>
              <a:rPr lang="uk-UA" sz="4000" dirty="0" err="1"/>
              <a:t>Продовжіть</a:t>
            </a:r>
            <a:r>
              <a:rPr lang="uk-UA" sz="4000" dirty="0"/>
              <a:t> речення «Щоб стерти зображення, треба вибрати … </a:t>
            </a:r>
            <a:endParaRPr lang="uk-UA" sz="4000" dirty="0" smtClean="0"/>
          </a:p>
        </p:txBody>
      </p:sp>
    </p:spTree>
    <p:extLst>
      <p:ext uri="{BB962C8B-B14F-4D97-AF65-F5344CB8AC3E}">
        <p14:creationId xmlns:p14="http://schemas.microsoft.com/office/powerpoint/2010/main" val="291193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uk-UA" sz="3100" b="1" dirty="0" smtClean="0"/>
          </a:p>
          <a:p>
            <a:pPr marL="0" indent="0">
              <a:buNone/>
            </a:pPr>
            <a:endParaRPr lang="uk-UA" sz="3100" b="1" dirty="0"/>
          </a:p>
          <a:p>
            <a:pPr marL="0" indent="0">
              <a:buNone/>
            </a:pPr>
            <a:endParaRPr lang="uk-UA" sz="3100" b="1" dirty="0" smtClean="0"/>
          </a:p>
          <a:p>
            <a:pPr marL="0" indent="0">
              <a:buNone/>
            </a:pPr>
            <a:r>
              <a:rPr lang="uk-UA" sz="3100" b="1" dirty="0" err="1" smtClean="0"/>
              <a:t>Створеннязображеньзгеометричнихфігуріпідписом</a:t>
            </a:r>
            <a:endParaRPr lang="uk-UA" sz="3100" b="1" dirty="0"/>
          </a:p>
        </p:txBody>
      </p:sp>
    </p:spTree>
    <p:extLst>
      <p:ext uri="{BB962C8B-B14F-4D97-AF65-F5344CB8AC3E}">
        <p14:creationId xmlns:p14="http://schemas.microsoft.com/office/powerpoint/2010/main" val="317766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Autofit/>
          </a:bodyPr>
          <a:lstStyle/>
          <a:p>
            <a:r>
              <a:rPr lang="uk-UA" sz="9600" dirty="0" smtClean="0">
                <a:solidFill>
                  <a:srgbClr val="FF0000"/>
                </a:solidFill>
              </a:rPr>
              <a:t>Тема уроку:</a:t>
            </a:r>
            <a:br>
              <a:rPr lang="uk-UA" sz="9600" dirty="0" smtClean="0">
                <a:solidFill>
                  <a:srgbClr val="FF0000"/>
                </a:solidFill>
              </a:rPr>
            </a:br>
            <a:endParaRPr lang="uk-UA" sz="9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uk-UA" sz="6000" dirty="0" smtClean="0"/>
          </a:p>
          <a:p>
            <a:pPr marL="0" indent="0">
              <a:buNone/>
            </a:pPr>
            <a:r>
              <a:rPr lang="uk-UA" sz="6000" dirty="0" smtClean="0"/>
              <a:t>«</a:t>
            </a:r>
            <a:r>
              <a:rPr lang="uk-UA" sz="6000" dirty="0"/>
              <a:t>Створення зображень з геометричних фігур і підписом»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77856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6362" y="1484784"/>
            <a:ext cx="223224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Овал 4"/>
          <p:cNvSpPr/>
          <p:nvPr/>
        </p:nvSpPr>
        <p:spPr>
          <a:xfrm>
            <a:off x="3491373" y="1329573"/>
            <a:ext cx="1512168" cy="14761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Овал 5"/>
          <p:cNvSpPr/>
          <p:nvPr/>
        </p:nvSpPr>
        <p:spPr>
          <a:xfrm>
            <a:off x="5364088" y="1190002"/>
            <a:ext cx="2253061" cy="13749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216402" y="3903712"/>
            <a:ext cx="1512168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3491373" y="2867535"/>
            <a:ext cx="2466679" cy="24189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Ромб 8"/>
          <p:cNvSpPr/>
          <p:nvPr/>
        </p:nvSpPr>
        <p:spPr>
          <a:xfrm>
            <a:off x="6228184" y="2788227"/>
            <a:ext cx="2034631" cy="2577543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6647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0"/>
            <a:ext cx="3744416" cy="659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0"/>
            <a:ext cx="2430733" cy="659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034952"/>
            <a:ext cx="2185109" cy="2065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132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20688"/>
            <a:ext cx="8201507" cy="5388946"/>
          </a:xfrm>
        </p:spPr>
      </p:pic>
    </p:spTree>
    <p:extLst>
      <p:ext uri="{BB962C8B-B14F-4D97-AF65-F5344CB8AC3E}">
        <p14:creationId xmlns:p14="http://schemas.microsoft.com/office/powerpoint/2010/main" val="185129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32656"/>
            <a:ext cx="3203200" cy="6322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32656"/>
            <a:ext cx="2376264" cy="6322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751" y="2204864"/>
            <a:ext cx="213085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964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                                    7 лютого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                     Класна робота</a:t>
            </a:r>
          </a:p>
          <a:p>
            <a:pPr marL="0" indent="0">
              <a:buNone/>
            </a:pPr>
            <a:r>
              <a:rPr lang="uk-UA" dirty="0" smtClean="0"/>
              <a:t>Створення зображень з геометричних фігур і їх підпис.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3925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1110</TotalTime>
  <Words>85</Words>
  <Application>Microsoft Office PowerPoint</Application>
  <PresentationFormat>Экран (4:3)</PresentationFormat>
  <Paragraphs>18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Тема уроку: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Записати з яких фігур  складається кожен малюнок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RePack by Diakov</cp:lastModifiedBy>
  <cp:revision>7</cp:revision>
  <dcterms:created xsi:type="dcterms:W3CDTF">2017-02-04T14:17:15Z</dcterms:created>
  <dcterms:modified xsi:type="dcterms:W3CDTF">2017-02-05T08:57:48Z</dcterms:modified>
</cp:coreProperties>
</file>