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  <p:sldMasterId id="2147483695" r:id="rId4"/>
  </p:sldMasterIdLst>
  <p:sldIdLst>
    <p:sldId id="258" r:id="rId5"/>
    <p:sldId id="259" r:id="rId6"/>
    <p:sldId id="260" r:id="rId7"/>
    <p:sldId id="261" r:id="rId8"/>
    <p:sldId id="262" r:id="rId9"/>
    <p:sldId id="263" r:id="rId10"/>
    <p:sldId id="257" r:id="rId11"/>
    <p:sldId id="264" r:id="rId12"/>
    <p:sldId id="265" r:id="rId13"/>
    <p:sldId id="269" r:id="rId14"/>
    <p:sldId id="266" r:id="rId15"/>
    <p:sldId id="267" r:id="rId16"/>
    <p:sldId id="26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18877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8827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18380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71022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35299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43665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94595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26060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06645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645057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89220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2430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820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81603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56381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69106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733982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59975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43031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8829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62833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32133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9341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655374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204012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37146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110848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83145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59117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765114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410717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58473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954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161211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417359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4494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488463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2197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34388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228049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928397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856482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207447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7381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467469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448350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488902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58660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83025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87723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43033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433495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92851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518073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15853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625390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2712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75213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31320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92575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064285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221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110E-24F8-4C8A-A5BE-749206D43FE0}" type="datetimeFigureOut">
              <a:rPr lang="uk-UA" smtClean="0"/>
              <a:t>29.01.2017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4B59A37-783B-42B8-B785-A798E4E0BBD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72196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otovie-prezentacii.ru/wp-content/uploads/2013/02/geografiya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53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6372" y="2548768"/>
            <a:ext cx="8974541" cy="1325563"/>
          </a:xfrm>
        </p:spPr>
        <p:txBody>
          <a:bodyPr>
            <a:noAutofit/>
          </a:bodyPr>
          <a:lstStyle/>
          <a:p>
            <a:pPr lvl="0"/>
            <a:r>
              <a:rPr lang="uk-UA" b="1" u="sng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1.Загадайте </a:t>
            </a:r>
            <a:r>
              <a:rPr lang="uk-UA" b="1" u="sng" dirty="0">
                <a:solidFill>
                  <a:srgbClr val="00B050"/>
                </a:solidFill>
                <a:latin typeface="Arial Narrow" panose="020B0606020202030204" pitchFamily="34" charset="0"/>
              </a:rPr>
              <a:t>число</a:t>
            </a:r>
            <a:r>
              <a:rPr lang="uk-UA" b="1" dirty="0">
                <a:solidFill>
                  <a:srgbClr val="00B050"/>
                </a:solidFill>
                <a:latin typeface="Arial Narrow" panose="020B0606020202030204" pitchFamily="34" charset="0"/>
              </a:rPr>
              <a:t>.</a:t>
            </a:r>
            <a:r>
              <a:rPr lang="uk-UA" b="1" dirty="0">
                <a:latin typeface="Arial Narrow" panose="020B0606020202030204" pitchFamily="34" charset="0"/>
              </a:rPr>
              <a:t/>
            </a:r>
            <a:br>
              <a:rPr lang="uk-UA" b="1" dirty="0">
                <a:latin typeface="Arial Narrow" panose="020B0606020202030204" pitchFamily="34" charset="0"/>
              </a:rPr>
            </a:br>
            <a:r>
              <a:rPr lang="uk-UA" b="1" u="sng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2.До </a:t>
            </a:r>
            <a:r>
              <a:rPr lang="uk-UA" b="1" u="sng" dirty="0">
                <a:solidFill>
                  <a:srgbClr val="FF0000"/>
                </a:solidFill>
                <a:latin typeface="Arial Narrow" panose="020B0606020202030204" pitchFamily="34" charset="0"/>
              </a:rPr>
              <a:t>цього  числа додайте стільки ж, скільки </a:t>
            </a:r>
            <a:r>
              <a:rPr lang="uk-UA" b="1" u="sng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загадали.</a:t>
            </a:r>
            <a:r>
              <a:rPr lang="uk-UA" b="1" dirty="0">
                <a:latin typeface="Arial Narrow" panose="020B0606020202030204" pitchFamily="34" charset="0"/>
              </a:rPr>
              <a:t/>
            </a:r>
            <a:br>
              <a:rPr lang="uk-UA" b="1" dirty="0">
                <a:latin typeface="Arial Narrow" panose="020B0606020202030204" pitchFamily="34" charset="0"/>
              </a:rPr>
            </a:br>
            <a:r>
              <a:rPr lang="uk-UA" b="1" u="sng" dirty="0" smtClean="0">
                <a:solidFill>
                  <a:srgbClr val="FFC000"/>
                </a:solidFill>
                <a:latin typeface="Arial Narrow" panose="020B0606020202030204" pitchFamily="34" charset="0"/>
              </a:rPr>
              <a:t>3.Отриманий </a:t>
            </a:r>
            <a:r>
              <a:rPr lang="uk-UA" b="1" u="sng" dirty="0">
                <a:solidFill>
                  <a:srgbClr val="FFC000"/>
                </a:solidFill>
                <a:latin typeface="Arial Narrow" panose="020B0606020202030204" pitchFamily="34" charset="0"/>
              </a:rPr>
              <a:t>результат помнож на </a:t>
            </a:r>
            <a:r>
              <a:rPr lang="uk-UA" sz="6600" b="1" u="sng" dirty="0">
                <a:solidFill>
                  <a:schemeClr val="accent4">
                    <a:lumMod val="50000"/>
                  </a:schemeClr>
                </a:solidFill>
                <a:latin typeface="Arial Narrow" panose="020B0606020202030204" pitchFamily="34" charset="0"/>
              </a:rPr>
              <a:t>4.</a:t>
            </a:r>
            <a:r>
              <a:rPr lang="uk-UA" b="1" dirty="0">
                <a:latin typeface="Arial Narrow" panose="020B0606020202030204" pitchFamily="34" charset="0"/>
              </a:rPr>
              <a:t/>
            </a:r>
            <a:br>
              <a:rPr lang="uk-UA" b="1" dirty="0">
                <a:latin typeface="Arial Narrow" panose="020B0606020202030204" pitchFamily="34" charset="0"/>
              </a:rPr>
            </a:br>
            <a:r>
              <a:rPr lang="uk-UA" b="1" u="sng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4.Отриманий </a:t>
            </a:r>
            <a:r>
              <a:rPr lang="uk-UA" b="1" u="sng" dirty="0">
                <a:solidFill>
                  <a:srgbClr val="C00000"/>
                </a:solidFill>
                <a:latin typeface="Arial Narrow" panose="020B0606020202030204" pitchFamily="34" charset="0"/>
              </a:rPr>
              <a:t>результат поділи на загадане  число</a:t>
            </a:r>
            <a:r>
              <a:rPr lang="uk-UA" b="1" dirty="0">
                <a:latin typeface="Arial Narrow" panose="020B0606020202030204" pitchFamily="34" charset="0"/>
              </a:rPr>
              <a:t/>
            </a:r>
            <a:br>
              <a:rPr lang="uk-UA" b="1" dirty="0">
                <a:latin typeface="Arial Narrow" panose="020B0606020202030204" pitchFamily="34" charset="0"/>
              </a:rPr>
            </a:br>
            <a:r>
              <a:rPr lang="uk-UA" b="1" u="sng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5.Назвіть </a:t>
            </a:r>
            <a:r>
              <a:rPr lang="uk-UA" b="1" u="sng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здобуте число</a:t>
            </a:r>
            <a:r>
              <a:rPr lang="uk-UA" b="1" dirty="0">
                <a:latin typeface="Arial Narrow" panose="020B0606020202030204" pitchFamily="34" charset="0"/>
              </a:rPr>
              <a:t/>
            </a:r>
            <a:br>
              <a:rPr lang="uk-UA" b="1" dirty="0">
                <a:latin typeface="Arial Narrow" panose="020B0606020202030204" pitchFamily="34" charset="0"/>
              </a:rPr>
            </a:br>
            <a:endParaRPr lang="uk-UA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01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0496" y="1460310"/>
            <a:ext cx="635985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u="sng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Завдання</a:t>
            </a:r>
            <a:r>
              <a:rPr lang="ru-RU" sz="8000" b="1" i="1" u="sng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№1</a:t>
            </a:r>
            <a:endParaRPr lang="ru-RU" sz="8000" b="1" i="1" u="sng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97790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126" y="186519"/>
            <a:ext cx="7469874" cy="1743881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</a:rPr>
              <a:t>Знайди алгоритм побудови трикутника!!</a:t>
            </a:r>
            <a:endParaRPr lang="uk-UA" sz="4800" b="1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s://image.slidesharecdn.com/7klasurok12-151109183948-lva1-app6891/95/7klas-urok12-18-638.jpg?cb=144709606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9" t="28118" r="60338" b="-28118"/>
          <a:stretch/>
        </p:blipFill>
        <p:spPr bwMode="auto">
          <a:xfrm>
            <a:off x="30524" y="464025"/>
            <a:ext cx="4995080" cy="812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eduwiki.uran.net.ua/wiki/images/3/33/Catpr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197" y="1725684"/>
            <a:ext cx="5469210" cy="496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04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5083" y="295702"/>
            <a:ext cx="4674706" cy="169687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>
                <a:solidFill>
                  <a:schemeClr val="tx1"/>
                </a:solidFill>
                <a:latin typeface="Arial Black" panose="020B0A04020102020204" pitchFamily="34" charset="0"/>
              </a:rPr>
              <a:t>Знайди алгоритм </a:t>
            </a:r>
            <a:r>
              <a:rPr lang="uk-UA" sz="4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побудови квадрата!!</a:t>
            </a:r>
            <a:endParaRPr lang="uk-UA" sz="4000" dirty="0">
              <a:latin typeface="Arial Black" panose="020B0A04020102020204" pitchFamily="34" charset="0"/>
            </a:endParaRPr>
          </a:p>
        </p:txBody>
      </p:sp>
      <p:pic>
        <p:nvPicPr>
          <p:cNvPr id="12290" name="Picture 2" descr="https://image.slidesharecdn.com/scratch8-161115145119/95/scratch8-2-638.jpg?cb=147922149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0" r="57554"/>
          <a:stretch/>
        </p:blipFill>
        <p:spPr bwMode="auto">
          <a:xfrm>
            <a:off x="163772" y="163772"/>
            <a:ext cx="4138860" cy="640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2.bp.blogspot.com/-UALafp6hPHI/ViCYrRPdhYI/AAAAAAAAACI/bvA05bTqiEU/s1600/%25D0%25A0%25D0%25B8%25D1%2581%25D1%2583%25D0%25BD%25D0%25BE%25D0%25BA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01"/>
          <a:stretch/>
        </p:blipFill>
        <p:spPr bwMode="auto">
          <a:xfrm>
            <a:off x="7820167" y="163772"/>
            <a:ext cx="4217157" cy="656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28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4454" y="609600"/>
            <a:ext cx="3384645" cy="3484728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Arial Black" panose="020B0A04020102020204" pitchFamily="34" charset="0"/>
              </a:rPr>
              <a:t>Знайди алгоритм </a:t>
            </a:r>
            <a:r>
              <a:rPr lang="uk-UA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побудови прямої лінії!!</a:t>
            </a:r>
            <a:endParaRPr lang="uk-UA" dirty="0"/>
          </a:p>
        </p:txBody>
      </p:sp>
      <p:sp>
        <p:nvSpPr>
          <p:cNvPr id="4" name="AutoShape 2" descr="Пов’язане зображе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1319284"/>
            <a:ext cx="4033438" cy="3922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099" y="1319284"/>
            <a:ext cx="4394579" cy="392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73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0496" y="1460310"/>
            <a:ext cx="635985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u="sng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Завдання</a:t>
            </a:r>
            <a:r>
              <a:rPr lang="ru-RU" sz="8000" b="1" i="1" u="sng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№2</a:t>
            </a:r>
            <a:endParaRPr lang="ru-RU" sz="8000" b="1" i="1" u="sng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96802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9289" y="609599"/>
            <a:ext cx="4694830" cy="560013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latin typeface="Arial Black" panose="020B0A04020102020204" pitchFamily="34" charset="0"/>
              </a:rPr>
              <a:t>Знайди зайву дію малювання букви «Г»</a:t>
            </a:r>
            <a:endParaRPr lang="uk-UA" sz="4800" b="1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4" y="743825"/>
            <a:ext cx="4465402" cy="546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6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6" y="147835"/>
            <a:ext cx="11313994" cy="671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23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39" y="1278339"/>
            <a:ext cx="4986487" cy="4808561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>
                <a:latin typeface="Arial Black" panose="020B0A04020102020204" pitchFamily="34" charset="0"/>
              </a:rPr>
              <a:t>Знайди зайву дію малювання букви </a:t>
            </a:r>
            <a:r>
              <a:rPr lang="uk-UA" sz="4800" b="1" i="1" dirty="0" smtClean="0">
                <a:latin typeface="Arial Black" panose="020B0A04020102020204" pitchFamily="34" charset="0"/>
              </a:rPr>
              <a:t>«П»</a:t>
            </a:r>
            <a:endParaRPr lang="uk-UA" sz="48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234" y="569701"/>
            <a:ext cx="4843921" cy="539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084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14" y="181811"/>
            <a:ext cx="10522424" cy="667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36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549" y="227462"/>
            <a:ext cx="6869878" cy="5245289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>
                <a:latin typeface="Arial Black" panose="020B0A04020102020204" pitchFamily="34" charset="0"/>
              </a:rPr>
              <a:t>Знайди зайву дію </a:t>
            </a:r>
            <a:r>
              <a:rPr lang="uk-UA" sz="6000" b="1" i="1" dirty="0" smtClean="0">
                <a:latin typeface="Arial Black" panose="020B0A04020102020204" pitchFamily="34" charset="0"/>
              </a:rPr>
              <a:t>малювання прямокутника</a:t>
            </a:r>
            <a:endParaRPr lang="uk-UA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087" y="227462"/>
            <a:ext cx="4408225" cy="648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5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2315" y="609600"/>
            <a:ext cx="7847463" cy="5804848"/>
          </a:xfrm>
        </p:spPr>
        <p:txBody>
          <a:bodyPr>
            <a:normAutofit/>
          </a:bodyPr>
          <a:lstStyle/>
          <a:p>
            <a:pPr algn="ctr"/>
            <a:r>
              <a:rPr lang="uk-UA" sz="8000" b="1" i="1" u="sng" dirty="0" smtClean="0">
                <a:solidFill>
                  <a:srgbClr val="FF0000"/>
                </a:solidFill>
              </a:rPr>
              <a:t>Алгоритм </a:t>
            </a:r>
            <a:r>
              <a:rPr lang="uk-UA" sz="6600" b="1" i="1" dirty="0" smtClean="0"/>
              <a:t>– це  </a:t>
            </a:r>
            <a:r>
              <a:rPr lang="uk-UA" sz="6600" b="1" i="1" dirty="0"/>
              <a:t>Послідовність </a:t>
            </a:r>
            <a:r>
              <a:rPr lang="uk-UA" sz="6600" b="1" i="1" dirty="0" smtClean="0"/>
              <a:t>команд</a:t>
            </a:r>
            <a:endParaRPr lang="uk-UA" sz="6600" b="1" i="1" dirty="0"/>
          </a:p>
        </p:txBody>
      </p:sp>
      <p:sp>
        <p:nvSpPr>
          <p:cNvPr id="3" name="AutoShape 4" descr="Результат пошуку зображень за запитом &quot;скретч алгоритм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4" name="AutoShape 6" descr="Результат пошуку зображень за запитом &quot;скретч алгоритм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pic>
        <p:nvPicPr>
          <p:cNvPr id="4104" name="Picture 8" descr="Результат пошуку зображень за запитом &quot;скретч алгоритм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65138"/>
            <a:ext cx="4018364" cy="60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7" y="382136"/>
            <a:ext cx="11937134" cy="609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90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438" y="2028967"/>
            <a:ext cx="9367418" cy="1642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i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Завдання</a:t>
            </a:r>
            <a:r>
              <a:rPr lang="ru-RU" sz="67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6700" b="1" i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№3</a:t>
            </a:r>
            <a:r>
              <a:rPr lang="ru-RU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08964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486535" cy="1320800"/>
          </a:xfrm>
        </p:spPr>
        <p:txBody>
          <a:bodyPr/>
          <a:lstStyle/>
          <a:p>
            <a:r>
              <a:rPr lang="uk-UA" dirty="0" smtClean="0"/>
              <a:t>Якої дії не вистачає, щоб намалювати букву «П»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323" y="1460310"/>
            <a:ext cx="9062114" cy="511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56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2" y="150923"/>
            <a:ext cx="10658901" cy="670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42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883" y="582304"/>
            <a:ext cx="8596668" cy="1320800"/>
          </a:xfrm>
        </p:spPr>
        <p:txBody>
          <a:bodyPr/>
          <a:lstStyle/>
          <a:p>
            <a:pPr algn="ctr"/>
            <a:r>
              <a:rPr lang="uk-UA" dirty="0"/>
              <a:t>Якої дії не вистачає, щоб намалювати </a:t>
            </a:r>
            <a:r>
              <a:rPr lang="uk-UA" dirty="0" smtClean="0"/>
              <a:t>«пряму лінію»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835" y="2083320"/>
            <a:ext cx="8957846" cy="378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61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22" y="696036"/>
            <a:ext cx="12202222" cy="546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304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438" y="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/>
              <a:t>Якої дії не вистачає, щоб </a:t>
            </a:r>
            <a:r>
              <a:rPr lang="uk-UA" sz="4800" b="1" dirty="0" smtClean="0"/>
              <a:t>намалювати «коло»</a:t>
            </a:r>
            <a:endParaRPr lang="uk-UA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20800"/>
            <a:ext cx="12296632" cy="55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0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inda6035.ucoz.ru/fokina_l-p-kotjat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537"/>
            <a:ext cx="12192000" cy="690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3002" y="1150076"/>
            <a:ext cx="4716677" cy="4508310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Виконавець </a:t>
            </a:r>
            <a:r>
              <a:rPr lang="uk-UA" sz="48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– це </a:t>
            </a:r>
            <a:r>
              <a:rPr lang="uk-UA" sz="4800" b="1" i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обєкт</a:t>
            </a:r>
            <a:r>
              <a:rPr lang="uk-UA" sz="48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, який виконує </a:t>
            </a:r>
            <a:r>
              <a:rPr lang="uk-UA" sz="48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команди</a:t>
            </a:r>
            <a:r>
              <a:rPr lang="uk-UA" sz="48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uk-UA" sz="4800" b="1" i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uk-UA" sz="48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5124" name="Picture 4" descr="Результат пошуку зображень за запитом &quot;скретч программ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68" y="349674"/>
            <a:ext cx="5276234" cy="616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18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edsovet.su/_ld/379/68259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9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Дії рудого кота:</a:t>
            </a:r>
            <a:endParaRPr lang="uk-UA" sz="4400" b="1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 descr="Результат пошуку зображень за запитом &quot;скретч программа  рудий кіт говорить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258" y="2483971"/>
            <a:ext cx="3433786" cy="329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.ytimg.com/vi/tfQBa3KofNo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03" t="1148" r="405" b="36613"/>
          <a:stretch/>
        </p:blipFill>
        <p:spPr bwMode="auto">
          <a:xfrm>
            <a:off x="6470159" y="2182319"/>
            <a:ext cx="4347067" cy="390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1040" y="1386392"/>
            <a:ext cx="3036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Говорить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0597" y="1319573"/>
            <a:ext cx="2476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Малює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645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volodarka-nvo.org.ua/images/stories/scratch/2/Scratch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4" y="1995069"/>
            <a:ext cx="4855275" cy="36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ytimg.com/vi/7M3XplNqwgc/hqdefault.jpg?custom=true&amp;w=168&amp;h=94&amp;stc=true&amp;jpg444=true&amp;jpgq=90&amp;sp=68&amp;sigh=3m3lstkrbRYfZrXkYuEVlMDfbv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9" r="13346"/>
          <a:stretch/>
        </p:blipFill>
        <p:spPr bwMode="auto">
          <a:xfrm>
            <a:off x="6223378" y="2469173"/>
            <a:ext cx="3765821" cy="316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23378" y="805219"/>
            <a:ext cx="31900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Грає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1674" y="805219"/>
            <a:ext cx="3499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Повертає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8569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00" y="568657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700" b="1" dirty="0" smtClean="0"/>
              <a:t>Виконавці у </a:t>
            </a:r>
            <a:r>
              <a:rPr lang="en-US" sz="9600" b="1" i="1" dirty="0" smtClean="0">
                <a:solidFill>
                  <a:srgbClr val="FFC000"/>
                </a:solidFill>
                <a:latin typeface="Algerian" panose="04020705040A02060702" pitchFamily="82" charset="0"/>
              </a:rPr>
              <a:t>SCRATCH</a:t>
            </a:r>
            <a:r>
              <a:rPr lang="uk-UA" sz="9600" b="1" i="1" dirty="0" smtClean="0">
                <a:solidFill>
                  <a:srgbClr val="FFC000"/>
                </a:solidFill>
                <a:latin typeface="Algerian" panose="04020705040A02060702" pitchFamily="82" charset="0"/>
              </a:rPr>
              <a:t>:</a:t>
            </a:r>
            <a:endParaRPr lang="uk-UA" dirty="0"/>
          </a:p>
        </p:txBody>
      </p:sp>
      <p:pic>
        <p:nvPicPr>
          <p:cNvPr id="8196" name="Picture 4" descr="http://subject.com.ua/textbook/informatics/4klas_1/4klas_1.files/image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57" y="2804567"/>
            <a:ext cx="7722574" cy="182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Результат пошуку зображень за запитом &quot;скретч виконавці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062" y="3800852"/>
            <a:ext cx="22479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16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ages.myshared.ru/10/1004653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633" y="0"/>
            <a:ext cx="122966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633" y="1883436"/>
            <a:ext cx="6555759" cy="3080937"/>
          </a:xfrm>
        </p:spPr>
        <p:txBody>
          <a:bodyPr>
            <a:noAutofit/>
          </a:bodyPr>
          <a:lstStyle/>
          <a:p>
            <a:pPr algn="ctr"/>
            <a:r>
              <a:rPr lang="en-US" sz="11500" b="1" i="1" dirty="0" smtClean="0">
                <a:solidFill>
                  <a:srgbClr val="FFC000"/>
                </a:solidFill>
                <a:latin typeface="Algerian" panose="04020705040A02060702" pitchFamily="82" charset="0"/>
              </a:rPr>
              <a:t>SCRATCH</a:t>
            </a:r>
            <a:endParaRPr lang="uk-UA" sz="11500" b="1" i="1" dirty="0">
              <a:solidFill>
                <a:srgbClr val="FFC000"/>
              </a:solidFill>
            </a:endParaRPr>
          </a:p>
        </p:txBody>
      </p:sp>
      <p:pic>
        <p:nvPicPr>
          <p:cNvPr id="2052" name="Picture 4" descr="http://i.utdstc.com/icons/256/scratch-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677" y="245659"/>
            <a:ext cx="5413043" cy="6318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8668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edsovet.su/_ld/455/76515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2752" y="109182"/>
            <a:ext cx="6326086" cy="6878471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Порядок виконання команд виконавцем. Пошук пропущених дій в знайомій послідовності.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60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https://image.slidesharecdn.com/inf6-tema1-urok1-141128143126-conversion-gate02/95/-9-638.jpg?cb=14171851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14"/>
            <a:ext cx="12192000" cy="687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92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3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119</Words>
  <Application>Microsoft Office PowerPoint</Application>
  <PresentationFormat>Широкоэкранный</PresentationFormat>
  <Paragraphs>23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Algerian</vt:lpstr>
      <vt:lpstr>Arial</vt:lpstr>
      <vt:lpstr>Arial Black</vt:lpstr>
      <vt:lpstr>Arial Narrow</vt:lpstr>
      <vt:lpstr>Calibri</vt:lpstr>
      <vt:lpstr>Calibri Light</vt:lpstr>
      <vt:lpstr>Trebuchet MS</vt:lpstr>
      <vt:lpstr>Wingdings 3</vt:lpstr>
      <vt:lpstr>Тема Office</vt:lpstr>
      <vt:lpstr>Небеса</vt:lpstr>
      <vt:lpstr>Грань</vt:lpstr>
      <vt:lpstr>1_Грань</vt:lpstr>
      <vt:lpstr>1.Загадайте число. 2.До цього  числа додайте стільки ж, скільки загадали. 3.Отриманий результат помнож на 4. 4.Отриманий результат поділи на загадане  число 5.Назвіть здобуте число </vt:lpstr>
      <vt:lpstr>Алгоритм – це  Послідовність команд</vt:lpstr>
      <vt:lpstr>Виконавець – це обєкт, який виконує команди </vt:lpstr>
      <vt:lpstr>Дії рудого кота:</vt:lpstr>
      <vt:lpstr>Презентация PowerPoint</vt:lpstr>
      <vt:lpstr>Виконавці у SCRATCH:</vt:lpstr>
      <vt:lpstr>SCRATCH</vt:lpstr>
      <vt:lpstr>Порядок виконання команд виконавцем. Пошук пропущених дій в знайомій послідовності. </vt:lpstr>
      <vt:lpstr>Презентация PowerPoint</vt:lpstr>
      <vt:lpstr>Презентация PowerPoint</vt:lpstr>
      <vt:lpstr>Знайди алгоритм побудови трикутника!!</vt:lpstr>
      <vt:lpstr>Знайди алгоритм побудови квадрата!!</vt:lpstr>
      <vt:lpstr>Знайди алгоритм побудови прямої лінії!!</vt:lpstr>
      <vt:lpstr>Презентация PowerPoint</vt:lpstr>
      <vt:lpstr>Знайди зайву дію малювання букви «Г»</vt:lpstr>
      <vt:lpstr>Презентация PowerPoint</vt:lpstr>
      <vt:lpstr>Знайди зайву дію малювання букви «П»</vt:lpstr>
      <vt:lpstr>Презентация PowerPoint</vt:lpstr>
      <vt:lpstr>Знайди зайву дію малювання прямокутника</vt:lpstr>
      <vt:lpstr>Презентация PowerPoint</vt:lpstr>
      <vt:lpstr>Завдання №3 </vt:lpstr>
      <vt:lpstr>Якої дії не вистачає, щоб намалювати букву «П»</vt:lpstr>
      <vt:lpstr>Презентация PowerPoint</vt:lpstr>
      <vt:lpstr>Якої дії не вистачає, щоб намалювати «пряму лінію»</vt:lpstr>
      <vt:lpstr>Презентация PowerPoint</vt:lpstr>
      <vt:lpstr>Якої дії не вистачає, щоб намалювати «коло»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SCRATCH</dc:title>
  <dc:creator>ТАНЯ</dc:creator>
  <cp:lastModifiedBy>ТАНЯ</cp:lastModifiedBy>
  <cp:revision>16</cp:revision>
  <dcterms:created xsi:type="dcterms:W3CDTF">2017-01-29T09:29:33Z</dcterms:created>
  <dcterms:modified xsi:type="dcterms:W3CDTF">2017-01-29T13:55:49Z</dcterms:modified>
</cp:coreProperties>
</file>