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3" r:id="rId7"/>
    <p:sldId id="261" r:id="rId8"/>
    <p:sldId id="262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52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Скругленный прямоугольник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2A52F-1CF5-4FDF-B6B0-2109773745D3}" type="datetimeFigureOut">
              <a:rPr lang="ru-RU" smtClean="0"/>
              <a:t>09.10.2017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FA42451F-13CD-4466-AEBF-9C62969D5F49}" type="slidenum">
              <a:rPr lang="ru-RU" smtClean="0"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2A52F-1CF5-4FDF-B6B0-2109773745D3}" type="datetimeFigureOut">
              <a:rPr lang="ru-RU" smtClean="0"/>
              <a:t>09.10.2017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42451F-13CD-4466-AEBF-9C62969D5F49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Объект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Скругленный прямоугольник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2A52F-1CF5-4FDF-B6B0-2109773745D3}" type="datetimeFigureOut">
              <a:rPr lang="ru-RU" smtClean="0"/>
              <a:t>09.10.2017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FA42451F-13CD-4466-AEBF-9C62969D5F49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2A52F-1CF5-4FDF-B6B0-2109773745D3}" type="datetimeFigureOut">
              <a:rPr lang="ru-RU" smtClean="0"/>
              <a:t>09.10.2017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42451F-13CD-4466-AEBF-9C62969D5F49}" type="slidenum">
              <a:rPr lang="ru-RU" smtClean="0"/>
              <a:t>‹#›</a:t>
            </a:fld>
            <a:endParaRPr lang="ru-RU"/>
          </a:p>
        </p:txBody>
      </p:sp>
      <p:sp>
        <p:nvSpPr>
          <p:cNvPr id="9" name="Объект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2A52F-1CF5-4FDF-B6B0-2109773745D3}" type="datetimeFigureOut">
              <a:rPr lang="ru-RU" smtClean="0"/>
              <a:t>09.10.2017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42451F-13CD-4466-AEBF-9C62969D5F49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Объект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2A52F-1CF5-4FDF-B6B0-2109773745D3}" type="datetimeFigureOut">
              <a:rPr lang="ru-RU" smtClean="0"/>
              <a:t>09.10.2017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42451F-13CD-4466-AEBF-9C62969D5F4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2A52F-1CF5-4FDF-B6B0-2109773745D3}" type="datetimeFigureOut">
              <a:rPr lang="ru-RU" smtClean="0"/>
              <a:t>09.10.2017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42451F-13CD-4466-AEBF-9C62969D5F4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Скругленный прямоугольник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2A52F-1CF5-4FDF-B6B0-2109773745D3}" type="datetimeFigureOut">
              <a:rPr lang="ru-RU" smtClean="0"/>
              <a:t>09.10.2017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42451F-13CD-4466-AEBF-9C62969D5F49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Объект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2A52F-1CF5-4FDF-B6B0-2109773745D3}" type="datetimeFigureOut">
              <a:rPr lang="ru-RU" smtClean="0"/>
              <a:t>09.10.2017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FA42451F-13CD-4466-AEBF-9C62969D5F49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оугольник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2A52F-1CF5-4FDF-B6B0-2109773745D3}" type="datetimeFigureOut">
              <a:rPr lang="ru-RU" smtClean="0"/>
              <a:t>09.10.2017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42451F-13CD-4466-AEBF-9C62969D5F4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2A52F-1CF5-4FDF-B6B0-2109773745D3}" type="datetimeFigureOut">
              <a:rPr lang="ru-RU" smtClean="0"/>
              <a:t>09.10.2017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42451F-13CD-4466-AEBF-9C62969D5F4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Скругленный прямоугольник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52C2A52F-1CF5-4FDF-B6B0-2109773745D3}" type="datetimeFigureOut">
              <a:rPr lang="ru-RU" smtClean="0"/>
              <a:t>09.10.2017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FA42451F-13CD-4466-AEBF-9C62969D5F49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uk-UA" sz="6000" dirty="0" smtClean="0"/>
              <a:t>Статистичні функції</a:t>
            </a:r>
            <a:endParaRPr lang="ru-RU" sz="6000" dirty="0"/>
          </a:p>
        </p:txBody>
      </p:sp>
    </p:spTree>
    <p:extLst>
      <p:ext uri="{BB962C8B-B14F-4D97-AF65-F5344CB8AC3E}">
        <p14:creationId xmlns:p14="http://schemas.microsoft.com/office/powerpoint/2010/main" val="33822339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uk-UA" sz="6000" u="sng" dirty="0" smtClean="0"/>
              <a:t>Функція РАНГ</a:t>
            </a:r>
            <a:endParaRPr lang="ru-RU" sz="6000" u="sng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pPr algn="ctr"/>
            <a:r>
              <a:rPr lang="uk-UA" sz="4000" b="1" dirty="0" smtClean="0">
                <a:solidFill>
                  <a:srgbClr val="FF0000"/>
                </a:solidFill>
              </a:rPr>
              <a:t>Визначити рейтинг кожного студента відповідно до середнього балу.</a:t>
            </a:r>
            <a:endParaRPr lang="ru-RU" sz="4000" b="1" dirty="0">
              <a:solidFill>
                <a:srgbClr val="FF000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726" t="21976" r="19297" b="48333"/>
          <a:stretch/>
        </p:blipFill>
        <p:spPr bwMode="auto">
          <a:xfrm>
            <a:off x="2339752" y="4425406"/>
            <a:ext cx="4160520" cy="21719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894452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uk-UA" sz="6000" u="sng" dirty="0" smtClean="0"/>
              <a:t>Функція СЧЕТЕСЛИ</a:t>
            </a:r>
            <a:endParaRPr lang="ru-RU" sz="6000" u="sng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pPr algn="ctr"/>
            <a:r>
              <a:rPr lang="uk-UA" sz="4000" b="1" dirty="0" smtClean="0">
                <a:solidFill>
                  <a:srgbClr val="FF0000"/>
                </a:solidFill>
              </a:rPr>
              <a:t>Підрахувати кількість НБ у студентів</a:t>
            </a:r>
            <a:endParaRPr lang="ru-RU" sz="4000" b="1" dirty="0">
              <a:solidFill>
                <a:srgbClr val="FF0000"/>
              </a:solidFill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52" t="56552" r="48753" b="27924"/>
          <a:stretch/>
        </p:blipFill>
        <p:spPr bwMode="auto">
          <a:xfrm>
            <a:off x="827584" y="4052338"/>
            <a:ext cx="7579476" cy="1392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315337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uk-UA" sz="6000" u="sng" dirty="0" smtClean="0"/>
              <a:t>Функція </a:t>
            </a:r>
            <a:r>
              <a:rPr lang="uk-UA" sz="6000" u="sng" dirty="0" err="1" smtClean="0"/>
              <a:t>Суммесли</a:t>
            </a:r>
            <a:endParaRPr lang="ru-RU" sz="6000" u="sng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pPr algn="ctr"/>
            <a:r>
              <a:rPr lang="uk-UA" sz="4000" b="1" dirty="0" smtClean="0">
                <a:solidFill>
                  <a:srgbClr val="FF0000"/>
                </a:solidFill>
              </a:rPr>
              <a:t>Знайти сумарний бал студентів групи А-11</a:t>
            </a:r>
            <a:endParaRPr lang="ru-RU" sz="4000" b="1" dirty="0">
              <a:solidFill>
                <a:srgbClr val="FF0000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00" t="68333" r="38624" b="13911"/>
          <a:stretch/>
        </p:blipFill>
        <p:spPr bwMode="auto">
          <a:xfrm>
            <a:off x="251520" y="4221088"/>
            <a:ext cx="8608897" cy="15004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727967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uk-UA" sz="6000" u="sng" dirty="0" smtClean="0"/>
              <a:t>Функція СРЗНАЧЕСЛИ</a:t>
            </a:r>
            <a:endParaRPr lang="ru-RU" sz="6000" u="sng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pPr algn="ctr"/>
            <a:r>
              <a:rPr lang="uk-UA" sz="4000" b="1" dirty="0" smtClean="0">
                <a:solidFill>
                  <a:srgbClr val="FF0000"/>
                </a:solidFill>
              </a:rPr>
              <a:t>Знайти середній бал групи, що вибирається у списку</a:t>
            </a:r>
            <a:endParaRPr lang="ru-RU" sz="4000" b="1" dirty="0">
              <a:solidFill>
                <a:srgbClr val="FF0000"/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49" t="65121" r="30658" b="17440"/>
          <a:stretch/>
        </p:blipFill>
        <p:spPr bwMode="auto">
          <a:xfrm>
            <a:off x="487680" y="4221088"/>
            <a:ext cx="8534400" cy="12757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108134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uk-UA" sz="6000" u="sng" dirty="0" smtClean="0"/>
              <a:t>Функція </a:t>
            </a:r>
            <a:r>
              <a:rPr lang="uk-UA" sz="6000" u="sng" dirty="0" err="1" smtClean="0"/>
              <a:t>Просмотр</a:t>
            </a:r>
            <a:endParaRPr lang="ru-RU" sz="6000" u="sng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pPr algn="ctr"/>
            <a:r>
              <a:rPr lang="uk-UA" sz="4000" b="1" dirty="0" smtClean="0">
                <a:solidFill>
                  <a:srgbClr val="FF0000"/>
                </a:solidFill>
              </a:rPr>
              <a:t>Знайти студента, який останній у рейтингу</a:t>
            </a:r>
            <a:endParaRPr lang="ru-RU" sz="4000" b="1" dirty="0">
              <a:solidFill>
                <a:srgbClr val="FF0000"/>
              </a:solidFill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16" t="65726" r="31422" b="26042"/>
          <a:stretch/>
        </p:blipFill>
        <p:spPr bwMode="auto">
          <a:xfrm>
            <a:off x="35497" y="4365104"/>
            <a:ext cx="9108504" cy="9397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447908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uk-UA" sz="6000" u="sng" dirty="0" smtClean="0"/>
              <a:t>Функція </a:t>
            </a:r>
            <a:r>
              <a:rPr lang="uk-UA" sz="6000" u="sng" dirty="0" err="1" smtClean="0"/>
              <a:t>Поискпоз</a:t>
            </a:r>
            <a:endParaRPr lang="ru-RU" sz="6000" u="sng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961182"/>
          </a:xfrm>
        </p:spPr>
        <p:txBody>
          <a:bodyPr>
            <a:noAutofit/>
          </a:bodyPr>
          <a:lstStyle/>
          <a:p>
            <a:pPr algn="ctr"/>
            <a:r>
              <a:rPr lang="uk-UA" sz="4000" b="1" dirty="0" smtClean="0">
                <a:solidFill>
                  <a:srgbClr val="FF0000"/>
                </a:solidFill>
              </a:rPr>
              <a:t>Знайти номер рядка в якому знаходиться 5 по рейтингу студент</a:t>
            </a:r>
            <a:endParaRPr lang="ru-RU" sz="4000" b="1" dirty="0">
              <a:solidFill>
                <a:srgbClr val="FF0000"/>
              </a:solidFill>
            </a:endParaRP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38" t="76284" r="42292" b="13004"/>
          <a:stretch/>
        </p:blipFill>
        <p:spPr bwMode="auto">
          <a:xfrm>
            <a:off x="1259632" y="4689986"/>
            <a:ext cx="7229530" cy="11872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734353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uk-UA" sz="6000" u="sng" dirty="0" smtClean="0"/>
              <a:t>Функція </a:t>
            </a:r>
            <a:r>
              <a:rPr lang="uk-UA" sz="6000" u="sng" dirty="0" err="1" smtClean="0"/>
              <a:t>Индекс</a:t>
            </a:r>
            <a:endParaRPr lang="ru-RU" sz="6000" u="sng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961182"/>
          </a:xfrm>
        </p:spPr>
        <p:txBody>
          <a:bodyPr>
            <a:noAutofit/>
          </a:bodyPr>
          <a:lstStyle/>
          <a:p>
            <a:pPr algn="ctr"/>
            <a:r>
              <a:rPr lang="uk-UA" sz="4000" b="1" dirty="0" smtClean="0">
                <a:solidFill>
                  <a:srgbClr val="FF0000"/>
                </a:solidFill>
              </a:rPr>
              <a:t>Знайти прізвище студента рейтинг якого вибирається у списку</a:t>
            </a:r>
            <a:endParaRPr lang="ru-RU" sz="4000" b="1" dirty="0">
              <a:solidFill>
                <a:srgbClr val="FF0000"/>
              </a:solidFill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279" t="35416" r="18829" b="54436"/>
          <a:stretch/>
        </p:blipFill>
        <p:spPr bwMode="auto">
          <a:xfrm>
            <a:off x="1043607" y="4558873"/>
            <a:ext cx="7430443" cy="13183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2737907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праведливость">
  <a:themeElements>
    <a:clrScheme name="Справедливость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Справедливость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Справедливость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115</TotalTime>
  <Words>70</Words>
  <Application>Microsoft Office PowerPoint</Application>
  <PresentationFormat>Экран (4:3)</PresentationFormat>
  <Paragraphs>15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Справедливость</vt:lpstr>
      <vt:lpstr>Статистичні функції</vt:lpstr>
      <vt:lpstr>Функція РАНГ</vt:lpstr>
      <vt:lpstr>Функція СЧЕТЕСЛИ</vt:lpstr>
      <vt:lpstr>Функція Суммесли</vt:lpstr>
      <vt:lpstr>Функція СРЗНАЧЕСЛИ</vt:lpstr>
      <vt:lpstr>Функція Просмотр</vt:lpstr>
      <vt:lpstr>Функція Поискпоз</vt:lpstr>
      <vt:lpstr>Функція Индекс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Статистичні функції</dc:title>
  <dc:creator>КТК</dc:creator>
  <cp:lastModifiedBy>КТК</cp:lastModifiedBy>
  <cp:revision>7</cp:revision>
  <dcterms:created xsi:type="dcterms:W3CDTF">2017-10-09T15:37:57Z</dcterms:created>
  <dcterms:modified xsi:type="dcterms:W3CDTF">2017-10-09T17:33:34Z</dcterms:modified>
</cp:coreProperties>
</file>