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11"/>
  </p:notesMasterIdLst>
  <p:sldIdLst>
    <p:sldId id="261" r:id="rId5"/>
    <p:sldId id="265" r:id="rId6"/>
    <p:sldId id="266" r:id="rId7"/>
    <p:sldId id="268" r:id="rId8"/>
    <p:sldId id="267" r:id="rId9"/>
    <p:sldId id="270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51E3C6-B715-4AE8-951B-533B0D3302EA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3C72C8-A001-4DFF-8691-B6AF13A66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108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A69CD-523C-48AB-994F-AEFA88590D0E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E579C-EFDC-42A3-A828-07EB77F46F50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0AA29-3B09-40E2-A32B-5949612AB4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61C0-5607-4DE7-86E6-A3E08772052E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7422B-5B52-41BF-8B47-C3DF901F67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B8586-51DF-424A-BECC-8F457817C0D5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79EA4-D8AF-4918-86F4-258EC933B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2C245-8FA8-4DCA-876B-46B007227AF9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D6DD5-5CA4-442E-89F1-22CDC7C41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5A10-96D1-4206-AECA-E069D1954094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631B3-F3DE-441E-9788-C306F6716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6B47-5988-4E5B-A75D-E799415B801F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DA0A4-A404-45D0-A7E8-426D75394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27B30-A122-4D96-86D9-94D410C8DD65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93689-659E-42CD-8C82-28BCA4CD37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8C44E-230B-4DBE-B514-D844BF731A51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E3F51-2042-4BDF-8D92-3713B71EA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53959-9265-4559-B403-2F259919F465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50343-3E0E-4600-B3F0-C3515DC93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5C86D-BF34-4636-99D6-2CCEEC1E3A0C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104FA-62A4-4EC0-BA8C-56A9613EA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4F95A-D453-4585-ACF2-AF2698A54873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EC456-4CA0-44B4-A7A5-1C7DA3CC4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EF66A-8030-48C0-A286-2EE059F9981D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7020E69-0ABD-4053-AD36-C9AB12DD49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689DD-AAF0-4BA9-A473-F82A2E6D967E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F1D5-080D-4930-8580-015602688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38007-4C86-417B-A65F-AEA88E0E01CB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8DCF665-269F-4D2F-9365-625FE6E2E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13BEA-F4F2-437A-825D-45C3CA4101F9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95D4C-67C2-49B9-AA22-60F1DEA7D0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1" name="Прямоугольник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48F86-7678-4AC4-9133-098D893A9509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7DBF32E-3F02-4CA4-8C51-133FAC0C1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E2B47-797F-4D3C-A71D-FEB4072D28C6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86446-1F07-4E6B-8B54-76326CE87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4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EA87-E8DD-4FA9-96D9-81BD1E9028FF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40F6738-B1E1-4306-94FD-4CCA3CE67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BFB4580-3217-4A07-8E3E-2E973C3A9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06C11-9237-45EA-9024-FF79A2FAFC25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2E361-0300-4A73-9A55-AD390E137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AD822-6F18-4196-845A-89236508F1D0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7EF86-B727-458F-A8C7-8FFCB5ED2F5D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56AF2-3826-41C2-8B76-CFB70EFF0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9FD3A-D34A-46E6-811F-A7114FD18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FB931-70A0-4405-B78C-AC74CDBBF6A1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368AA-FDF3-4719-B420-6F4415A4E61D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A833407-A091-4A6D-9BEB-46D97B6BD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37592-1801-4256-B188-BC120018D766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AA334-E085-4AF7-ADB8-626512E4F5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17189-B293-4C3B-A5C3-3CBFE7CB2F24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4CB56CC-F674-4A0B-9F5A-324EB6899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76795-DAAF-409E-82AF-5F956AD2CA0A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D4A55-2A0B-41D5-B3C8-FB65A4108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1" name="Прямоугольник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87F31-EE5E-422F-9E55-86B497445F4F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2BD8CB9-7648-4D5D-8F96-9328F9E6B5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AAA26-D7A3-4C8A-9B0C-5134DB401AEC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9E9ED-F2F4-414E-BDEB-35BA032F3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4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69C28-284D-425D-AD4E-D41ED84977E8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864074D-7530-4FFA-8B62-69F5AB191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CED9B30-47FD-4E91-9E86-FB99F07B3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6BCB-2AB7-419C-87CC-0C22CE1A7E0A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8435D-037E-4A3C-9A44-98A13500F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FA151-2BD5-4472-8D07-E0D2E402A2C0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1C3B9-B7DC-414B-BC22-9091B74F4CC9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2BE2-5D3E-495F-B379-08F0B9552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44A0F-A086-49F1-B263-685D27EE14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B64A2-2985-443D-98A9-7482A9058388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001187-A2AB-415D-8C57-AA5FF44EF7A8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860FA7-7AAD-4BC1-A63A-CFB3820DE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78CE-F66E-4FBF-8B02-7D77032A1A5A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B2A4C-5C29-4A90-B37A-0F9CF39DF5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501936-00D2-4D6F-89B7-8FCE122BC3A1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5DC166-020C-4B7F-BCDB-C1177D5B2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28B70-5C1B-4F59-81DC-4E557ABF9A15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2A185-B3F3-46E9-982D-828DA80BE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A31CB-BA40-4031-B3C1-BA7AE1B111CE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7C19-685B-4E53-B8A7-37E462805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49182-A587-4D1C-90AD-AB9B1D5EAED8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47980-1A6C-431A-B8C8-B322947C1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5595F0-02A9-4BEE-8523-F009CA45638A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F525A6-30C1-408F-9DAF-BBF5FC58A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CA5DE-0B66-47B8-B55F-15E9CCC7D44D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C31D3-FEA3-4338-8318-6EC10959C6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70F3C-F01F-4F2E-89B7-133C7BFC2F36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A6ECC4-1AAD-4351-A95A-58D6EBF13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91506-232E-4169-B325-1B85DA837A69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DFDCC-AD6D-49AC-9FBF-E0195DF53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302C9-0DC3-4A8F-908C-25D60BB2ADE2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6E29E-B7FB-4C59-9A1F-C08E310DF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4D6C6A-443F-4340-B150-4F56149011AF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CB086B-1821-4D8A-AB73-6F78E6D59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2051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2052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2053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1DDB6E-F5E4-4981-8BE5-D6E6328269A9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C25080-78EC-4B56-8CF0-291E41CE81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6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6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3075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3076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3077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ru-RU" smtClean="0">
              <a:latin typeface="Georgia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500E50-45F1-4F79-AABC-D1FC6C42F238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7E7A7D-428B-44E6-9331-AFBA1B14C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086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87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127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E09A8BA-6634-4C96-88EF-E254B7C28F4F}" type="datetimeFigureOut">
              <a:rPr lang="ru-RU"/>
              <a:pPr>
                <a:defRPr/>
              </a:pPr>
              <a:t>08.03.2016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65B6C51-5D19-4941-8908-B3222E673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3972" r:id="rId2"/>
    <p:sldLayoutId id="2147484013" r:id="rId3"/>
    <p:sldLayoutId id="2147483973" r:id="rId4"/>
    <p:sldLayoutId id="2147483974" r:id="rId5"/>
    <p:sldLayoutId id="2147483975" r:id="rId6"/>
    <p:sldLayoutId id="2147484014" r:id="rId7"/>
    <p:sldLayoutId id="2147483976" r:id="rId8"/>
    <p:sldLayoutId id="2147484015" r:id="rId9"/>
    <p:sldLayoutId id="2147483977" r:id="rId10"/>
    <p:sldLayoutId id="21474839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11" Type="http://schemas.openxmlformats.org/officeDocument/2006/relationships/slide" Target="slide4.xml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Оля\Рабочий стол\фоны\puzzle1.jpg"/>
          <p:cNvPicPr>
            <a:picLocks noChangeAspect="1" noChangeArrowheads="1"/>
          </p:cNvPicPr>
          <p:nvPr/>
        </p:nvPicPr>
        <p:blipFill>
          <a:blip r:embed="rId2" cstate="email">
            <a:lum bright="4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49772" y="2214554"/>
            <a:ext cx="7000570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smtClean="0">
                <a:ln w="190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Застосування тригерів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smtClean="0">
                <a:ln w="190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у презентації</a:t>
            </a:r>
            <a:endParaRPr lang="ru-RU" sz="5400" b="1" dirty="0">
              <a:ln w="190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ll Users\Документы\Устройства ПК\детали ПК\колонки 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2708275"/>
            <a:ext cx="1824037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" descr="принтер1.jpe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675" y="5084763"/>
            <a:ext cx="2305050" cy="121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0" descr="вебкамера2.jpe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8038" y="1341438"/>
            <a:ext cx="12954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3" descr="монитор1.jpe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1557338"/>
            <a:ext cx="21812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6" descr="мышь1.jpe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088" y="2349500"/>
            <a:ext cx="1058862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55650" y="188913"/>
            <a:ext cx="76327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Виберіть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пристрої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введення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інформації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+mn-cs"/>
              </a:rPr>
              <a:t> в ПК.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+mn-cs"/>
            </a:endParaRPr>
          </a:p>
        </p:txBody>
      </p:sp>
      <p:pic>
        <p:nvPicPr>
          <p:cNvPr id="20" name="Рисунок 5" descr="планшет1.jpg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3716338"/>
            <a:ext cx="180022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 descr="http://www.kutikula.pesni.ru/images/Shure_c608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263" y="2565400"/>
            <a:ext cx="8937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http://hotline.ua/img/tx/411/4118473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4508500"/>
            <a:ext cx="206375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 descr="Картинка 2 из 110449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59563" y="4508500"/>
            <a:ext cx="2125662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459788" y="6237288"/>
            <a:ext cx="433387" cy="404812"/>
          </a:xfrm>
          <a:prstGeom prst="actionButtonForwardNex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Управляющая кнопка: домой 14">
            <a:hlinkClick r:id="rId11" action="ppaction://hlinksldjump" highlightClick="1"/>
          </p:cNvPr>
          <p:cNvSpPr/>
          <p:nvPr/>
        </p:nvSpPr>
        <p:spPr>
          <a:xfrm>
            <a:off x="7858125" y="6215063"/>
            <a:ext cx="428625" cy="428625"/>
          </a:xfrm>
          <a:prstGeom prst="actionButtonHome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1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1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0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Оля\Рабочий стол\фоны\Puzzle_desktop_backgrounds.jpg"/>
          <p:cNvPicPr>
            <a:picLocks noChangeAspect="1" noChangeArrowheads="1"/>
          </p:cNvPicPr>
          <p:nvPr/>
        </p:nvPicPr>
        <p:blipFill>
          <a:blip r:embed="rId2" cstate="email">
            <a:lum bright="40000" contrast="-70000"/>
          </a:blip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85984" y="2857496"/>
            <a:ext cx="464347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Приклад створённая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гри</a:t>
            </a: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тригерами</a:t>
            </a:r>
            <a:endParaRPr lang="ru-RU" sz="3200" b="1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Картинка 18 из 2724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773238"/>
            <a:ext cx="3057525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57250" y="285750"/>
            <a:ext cx="7777163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  <a:cs typeface="+mn-cs"/>
              </a:rPr>
              <a:t>Вилікуй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  <a:cs typeface="+mn-cs"/>
              </a:rPr>
              <a:t>компютер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  <a:cs typeface="+mn-cs"/>
              </a:rPr>
              <a:t>. </a:t>
            </a:r>
            <a:endParaRPr lang="ru-RU" sz="2400" dirty="0">
              <a:solidFill>
                <a:srgbClr val="FF0000"/>
              </a:solidFill>
              <a:latin typeface="Comic Sans MS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Знайди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цифри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 за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допомогою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яких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кодується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інформація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+mn-cs"/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+mn-cs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356100" y="1557338"/>
            <a:ext cx="936625" cy="792162"/>
            <a:chOff x="4522148" y="1484784"/>
            <a:chExt cx="1008112" cy="957706"/>
          </a:xfrm>
        </p:grpSpPr>
        <p:pic>
          <p:nvPicPr>
            <p:cNvPr id="52264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22148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65" name="TextBox 4"/>
            <p:cNvSpPr txBox="1">
              <a:spLocks noChangeArrowheads="1"/>
            </p:cNvSpPr>
            <p:nvPr/>
          </p:nvSpPr>
          <p:spPr bwMode="auto">
            <a:xfrm>
              <a:off x="4754789" y="1571848"/>
              <a:ext cx="50405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1</a:t>
              </a:r>
            </a:p>
          </p:txBody>
        </p:sp>
      </p:grpSp>
      <p:grpSp>
        <p:nvGrpSpPr>
          <p:cNvPr id="4" name="Группа 6"/>
          <p:cNvGrpSpPr>
            <a:grpSpLocks/>
          </p:cNvGrpSpPr>
          <p:nvPr/>
        </p:nvGrpSpPr>
        <p:grpSpPr bwMode="auto">
          <a:xfrm>
            <a:off x="5580063" y="2133600"/>
            <a:ext cx="936625" cy="790575"/>
            <a:chOff x="4211960" y="1484784"/>
            <a:chExt cx="1008112" cy="957706"/>
          </a:xfrm>
        </p:grpSpPr>
        <p:pic>
          <p:nvPicPr>
            <p:cNvPr id="52262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63" name="TextBox 8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42830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3</a:t>
              </a:r>
            </a:p>
          </p:txBody>
        </p:sp>
      </p:grpSp>
      <p:grpSp>
        <p:nvGrpSpPr>
          <p:cNvPr id="5" name="Группа 9"/>
          <p:cNvGrpSpPr>
            <a:grpSpLocks/>
          </p:cNvGrpSpPr>
          <p:nvPr/>
        </p:nvGrpSpPr>
        <p:grpSpPr bwMode="auto">
          <a:xfrm>
            <a:off x="6948488" y="1557338"/>
            <a:ext cx="936625" cy="792162"/>
            <a:chOff x="4211960" y="1484784"/>
            <a:chExt cx="1008112" cy="957706"/>
          </a:xfrm>
        </p:grpSpPr>
        <p:pic>
          <p:nvPicPr>
            <p:cNvPr id="52260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61" name="TextBox 11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0</a:t>
              </a:r>
            </a:p>
          </p:txBody>
        </p:sp>
      </p:grpSp>
      <p:grpSp>
        <p:nvGrpSpPr>
          <p:cNvPr id="6" name="Группа 12"/>
          <p:cNvGrpSpPr>
            <a:grpSpLocks/>
          </p:cNvGrpSpPr>
          <p:nvPr/>
        </p:nvGrpSpPr>
        <p:grpSpPr bwMode="auto">
          <a:xfrm>
            <a:off x="5651500" y="3213100"/>
            <a:ext cx="936625" cy="792163"/>
            <a:chOff x="4211960" y="1484784"/>
            <a:chExt cx="1008112" cy="957706"/>
          </a:xfrm>
        </p:grpSpPr>
        <p:pic>
          <p:nvPicPr>
            <p:cNvPr id="52258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59" name="TextBox 14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0</a:t>
              </a:r>
            </a:p>
          </p:txBody>
        </p:sp>
      </p:grpSp>
      <p:grpSp>
        <p:nvGrpSpPr>
          <p:cNvPr id="7" name="Группа 15"/>
          <p:cNvGrpSpPr>
            <a:grpSpLocks/>
          </p:cNvGrpSpPr>
          <p:nvPr/>
        </p:nvGrpSpPr>
        <p:grpSpPr bwMode="auto">
          <a:xfrm>
            <a:off x="7164388" y="2565400"/>
            <a:ext cx="936625" cy="792163"/>
            <a:chOff x="4211960" y="1484784"/>
            <a:chExt cx="1008112" cy="957706"/>
          </a:xfrm>
        </p:grpSpPr>
        <p:pic>
          <p:nvPicPr>
            <p:cNvPr id="52256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57" name="TextBox 17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1</a:t>
              </a:r>
            </a:p>
          </p:txBody>
        </p:sp>
      </p:grpSp>
      <p:grpSp>
        <p:nvGrpSpPr>
          <p:cNvPr id="8" name="Группа 18"/>
          <p:cNvGrpSpPr>
            <a:grpSpLocks/>
          </p:cNvGrpSpPr>
          <p:nvPr/>
        </p:nvGrpSpPr>
        <p:grpSpPr bwMode="auto">
          <a:xfrm>
            <a:off x="4140200" y="2565400"/>
            <a:ext cx="936625" cy="792163"/>
            <a:chOff x="4211960" y="1484784"/>
            <a:chExt cx="1008112" cy="957706"/>
          </a:xfrm>
        </p:grpSpPr>
        <p:pic>
          <p:nvPicPr>
            <p:cNvPr id="52254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55" name="TextBox 20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2</a:t>
              </a:r>
            </a:p>
          </p:txBody>
        </p:sp>
      </p:grpSp>
      <p:grpSp>
        <p:nvGrpSpPr>
          <p:cNvPr id="9" name="Группа 21"/>
          <p:cNvGrpSpPr>
            <a:grpSpLocks/>
          </p:cNvGrpSpPr>
          <p:nvPr/>
        </p:nvGrpSpPr>
        <p:grpSpPr bwMode="auto">
          <a:xfrm>
            <a:off x="4427538" y="4005263"/>
            <a:ext cx="936625" cy="792162"/>
            <a:chOff x="4211960" y="1484784"/>
            <a:chExt cx="1008112" cy="957706"/>
          </a:xfrm>
        </p:grpSpPr>
        <p:pic>
          <p:nvPicPr>
            <p:cNvPr id="52252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53" name="TextBox 23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1</a:t>
              </a:r>
            </a:p>
          </p:txBody>
        </p:sp>
      </p:grpSp>
      <p:grpSp>
        <p:nvGrpSpPr>
          <p:cNvPr id="10" name="Группа 24"/>
          <p:cNvGrpSpPr>
            <a:grpSpLocks/>
          </p:cNvGrpSpPr>
          <p:nvPr/>
        </p:nvGrpSpPr>
        <p:grpSpPr bwMode="auto">
          <a:xfrm>
            <a:off x="6300788" y="4221163"/>
            <a:ext cx="935037" cy="792162"/>
            <a:chOff x="4211960" y="1484784"/>
            <a:chExt cx="1008112" cy="957706"/>
          </a:xfrm>
        </p:grpSpPr>
        <p:pic>
          <p:nvPicPr>
            <p:cNvPr id="52250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51" name="TextBox 26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3</a:t>
              </a:r>
            </a:p>
          </p:txBody>
        </p:sp>
      </p:grpSp>
      <p:grpSp>
        <p:nvGrpSpPr>
          <p:cNvPr id="11" name="Группа 27"/>
          <p:cNvGrpSpPr>
            <a:grpSpLocks/>
          </p:cNvGrpSpPr>
          <p:nvPr/>
        </p:nvGrpSpPr>
        <p:grpSpPr bwMode="auto">
          <a:xfrm>
            <a:off x="5867400" y="5300663"/>
            <a:ext cx="936625" cy="792162"/>
            <a:chOff x="4599695" y="2268362"/>
            <a:chExt cx="1008112" cy="957706"/>
          </a:xfrm>
        </p:grpSpPr>
        <p:pic>
          <p:nvPicPr>
            <p:cNvPr id="52248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99695" y="2268362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49" name="TextBox 29"/>
            <p:cNvSpPr txBox="1">
              <a:spLocks noChangeArrowheads="1"/>
            </p:cNvSpPr>
            <p:nvPr/>
          </p:nvSpPr>
          <p:spPr bwMode="auto">
            <a:xfrm>
              <a:off x="4832336" y="2355427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0</a:t>
              </a:r>
            </a:p>
          </p:txBody>
        </p:sp>
      </p:grpSp>
      <p:grpSp>
        <p:nvGrpSpPr>
          <p:cNvPr id="12" name="Группа 30"/>
          <p:cNvGrpSpPr>
            <a:grpSpLocks/>
          </p:cNvGrpSpPr>
          <p:nvPr/>
        </p:nvGrpSpPr>
        <p:grpSpPr bwMode="auto">
          <a:xfrm>
            <a:off x="7596188" y="3933825"/>
            <a:ext cx="936625" cy="790575"/>
            <a:chOff x="4211960" y="1484784"/>
            <a:chExt cx="1008112" cy="957706"/>
          </a:xfrm>
        </p:grpSpPr>
        <p:pic>
          <p:nvPicPr>
            <p:cNvPr id="52246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1484784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47" name="TextBox 32"/>
            <p:cNvSpPr txBox="1">
              <a:spLocks noChangeArrowheads="1"/>
            </p:cNvSpPr>
            <p:nvPr/>
          </p:nvSpPr>
          <p:spPr bwMode="auto">
            <a:xfrm>
              <a:off x="4444601" y="1571848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2</a:t>
              </a:r>
            </a:p>
          </p:txBody>
        </p:sp>
      </p:grpSp>
      <p:grpSp>
        <p:nvGrpSpPr>
          <p:cNvPr id="13" name="Группа 33"/>
          <p:cNvGrpSpPr>
            <a:grpSpLocks/>
          </p:cNvGrpSpPr>
          <p:nvPr/>
        </p:nvGrpSpPr>
        <p:grpSpPr bwMode="auto">
          <a:xfrm>
            <a:off x="7308850" y="5084763"/>
            <a:ext cx="935038" cy="792162"/>
            <a:chOff x="4754790" y="1833042"/>
            <a:chExt cx="1008112" cy="957706"/>
          </a:xfrm>
        </p:grpSpPr>
        <p:pic>
          <p:nvPicPr>
            <p:cNvPr id="52244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54790" y="1833042"/>
              <a:ext cx="1008112" cy="957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45" name="TextBox 35"/>
            <p:cNvSpPr txBox="1">
              <a:spLocks noChangeArrowheads="1"/>
            </p:cNvSpPr>
            <p:nvPr/>
          </p:nvSpPr>
          <p:spPr bwMode="auto">
            <a:xfrm>
              <a:off x="5064978" y="1920105"/>
              <a:ext cx="504056" cy="855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2</a:t>
              </a:r>
            </a:p>
          </p:txBody>
        </p:sp>
      </p:grpSp>
      <p:pic>
        <p:nvPicPr>
          <p:cNvPr id="52239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BEFFFF"/>
              </a:clrFrom>
              <a:clrTo>
                <a:srgbClr val="B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4797425"/>
            <a:ext cx="2287588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Группа 41"/>
          <p:cNvGrpSpPr>
            <a:grpSpLocks/>
          </p:cNvGrpSpPr>
          <p:nvPr/>
        </p:nvGrpSpPr>
        <p:grpSpPr bwMode="auto">
          <a:xfrm>
            <a:off x="4284663" y="5229225"/>
            <a:ext cx="935037" cy="792163"/>
            <a:chOff x="3923928" y="4437112"/>
            <a:chExt cx="936104" cy="792088"/>
          </a:xfrm>
        </p:grpSpPr>
        <p:pic>
          <p:nvPicPr>
            <p:cNvPr id="52242" name="Picture 4" descr="Картинка 34 из 17911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23928" y="4437112"/>
              <a:ext cx="936104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43" name="TextBox 40"/>
            <p:cNvSpPr txBox="1">
              <a:spLocks noChangeArrowheads="1"/>
            </p:cNvSpPr>
            <p:nvPr/>
          </p:nvSpPr>
          <p:spPr bwMode="auto">
            <a:xfrm>
              <a:off x="4139952" y="4509120"/>
              <a:ext cx="50405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4000">
                  <a:latin typeface="Arial Black" pitchFamily="34" charset="0"/>
                </a:rPr>
                <a:t>3</a:t>
              </a:r>
            </a:p>
          </p:txBody>
        </p:sp>
      </p:grp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8243888" y="6092825"/>
            <a:ext cx="503237" cy="493713"/>
          </a:xfrm>
          <a:prstGeom prst="actionButtonForwardNext">
            <a:avLst/>
          </a:prstGeom>
          <a:solidFill>
            <a:srgbClr val="EECFCE"/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92593E-6 C -0.11423 0.17385 -0.22847 0.34792 -0.27673 0.43565 C -0.325 0.52339 -0.30764 0.52501 -0.2901 0.52663 " pathEditMode="relative" ptsTypes="a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46945E-18 C -0.22361 0.1088 -0.44722 0.21783 -0.55503 0.27338 C -0.66284 0.32894 -0.65486 0.33102 -0.6467 0.33334 " pathEditMode="relative" ptsTypes="aaA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1 -0.06389 C -0.03316 -0.16042 -0.04323 -0.25672 -0.11128 -0.27269 C -0.17934 -0.28866 -0.3743 -0.19769 -0.43125 -0.1595 C -0.48819 -0.1213 -0.44965 -0.06389 -0.45295 -0.04399 " pathEditMode="relative" ptsTypes="aaaA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C -0.03004 -0.01504 -0.0599 -0.02986 -0.1066 -0.03981 C -0.1533 -0.04977 -0.24844 -0.06759 -0.28004 -0.05995 C -0.31164 -0.05231 -0.26945 -0.04815 -0.2967 0.00671 C -0.32396 0.06158 -0.41875 0.22523 -0.44341 0.26898 " pathEditMode="relative" ptsTypes="aaaaA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2 -0.07269 C -0.12032 -0.10301 -0.23021 -0.13334 -0.29045 -0.10162 C -0.3507 -0.06991 -0.35851 0.07685 -0.37205 0.11828 C -0.38559 0.15972 -0.37882 0.15347 -0.37205 0.14722 " pathEditMode="relative" ptsTypes="aaaA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532 C -0.12795 -0.00278 -0.25434 -2.22222E-6 -0.3493 0.07917 C -0.44427 0.15834 -0.50764 0.31435 -0.57101 0.47037 " pathEditMode="relative" rAng="0" ptsTypes="aaA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00" y="2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Documents and Settings\Оля\Рабочий стол\фоны\Puzzle_desktop_backgrounds.jpg"/>
          <p:cNvPicPr>
            <a:picLocks noChangeAspect="1" noChangeArrowheads="1"/>
          </p:cNvPicPr>
          <p:nvPr/>
        </p:nvPicPr>
        <p:blipFill>
          <a:blip r:embed="rId2" cstate="email">
            <a:lum bright="40000" contrast="-70000"/>
          </a:blip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85984" y="2643182"/>
            <a:ext cx="5072098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Приклад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тестів</a:t>
            </a: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imes New Roman" pitchFamily="18" charset="0"/>
              </a:rPr>
              <a:t>тригерів</a:t>
            </a:r>
            <a:endParaRPr lang="ru-RU" sz="3200" b="1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Прямоугольник 3"/>
          <p:cNvSpPr>
            <a:spLocks noChangeArrowheads="1"/>
          </p:cNvSpPr>
          <p:nvPr/>
        </p:nvSpPr>
        <p:spPr bwMode="auto">
          <a:xfrm>
            <a:off x="468313" y="692150"/>
            <a:ext cx="4679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7200" dirty="0" smtClean="0">
                <a:latin typeface="Comic Sans MS" pitchFamily="66" charset="0"/>
              </a:rPr>
              <a:t>2 + 4 =?</a:t>
            </a:r>
            <a:endParaRPr lang="ru-RU" altLang="ru-RU" sz="7200" dirty="0"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4149725"/>
            <a:ext cx="18145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7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36" t="7693" r="8009" b="5717"/>
          <a:stretch>
            <a:fillRect/>
          </a:stretch>
        </p:blipFill>
        <p:spPr bwMode="auto">
          <a:xfrm>
            <a:off x="5003800" y="333375"/>
            <a:ext cx="352901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C:\Users\просто\Documents\0_60514_bef383a4_XL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3933825"/>
            <a:ext cx="1763713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900113" y="3500438"/>
            <a:ext cx="1150937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altLang="ru-RU" sz="2800">
                <a:latin typeface="Georgia" pitchFamily="18" charset="0"/>
              </a:rPr>
              <a:t>3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900113" y="5084763"/>
            <a:ext cx="1150937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ru-RU" altLang="ru-RU" sz="2800">
                <a:latin typeface="Georgia" pitchFamily="18" charset="0"/>
              </a:rPr>
              <a:t>3. 8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900113" y="4292600"/>
            <a:ext cx="1150937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ru-RU" altLang="ru-RU" sz="2800">
                <a:latin typeface="Georgia" pitchFamily="18" charset="0"/>
              </a:rPr>
              <a:t>2. 6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4149725"/>
            <a:ext cx="181451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7956550" y="5732463"/>
            <a:ext cx="503238" cy="576262"/>
          </a:xfrm>
          <a:prstGeom prst="actionButtonForwardNex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635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6322" grpId="0"/>
      <p:bldP spid="13" grpId="0"/>
      <p:bldP spid="15" grpId="0"/>
      <p:bldP spid="16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57</Words>
  <Application>Microsoft Office PowerPoint</Application>
  <PresentationFormat>Экран (4:3)</PresentationFormat>
  <Paragraphs>24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Тема Office</vt:lpstr>
      <vt:lpstr>Официальная</vt:lpstr>
      <vt:lpstr>1_Официальная</vt:lpstr>
      <vt:lpstr>1_Аспект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Рыбка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КТК</cp:lastModifiedBy>
  <cp:revision>74</cp:revision>
  <dcterms:created xsi:type="dcterms:W3CDTF">2014-01-05T15:31:59Z</dcterms:created>
  <dcterms:modified xsi:type="dcterms:W3CDTF">2016-03-08T18:00:22Z</dcterms:modified>
</cp:coreProperties>
</file>