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49693F-0439-4DD5-A214-AF9FB16E1233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462A532-2A2B-4FB7-BD3C-A1AB62A37AB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906854" y="1696849"/>
            <a:ext cx="5648623" cy="1477885"/>
          </a:xfrm>
        </p:spPr>
        <p:txBody>
          <a:bodyPr/>
          <a:lstStyle/>
          <a:p>
            <a:pPr algn="ctr"/>
            <a:r>
              <a:rPr lang="uk-UA" sz="5400" dirty="0"/>
              <a:t>Історія електроніки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5745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 rot="10800000" flipV="1">
            <a:off x="858697" y="1700808"/>
            <a:ext cx="7520940" cy="2121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dirty="0" smtClean="0"/>
              <a:t>Фундамент для виникнення і розвитку  електроніки було закладено працями фізиків у </a:t>
            </a:r>
            <a:r>
              <a:rPr lang="en-US" sz="4800" dirty="0" smtClean="0"/>
              <a:t>XVIII – XIX</a:t>
            </a:r>
            <a:r>
              <a:rPr lang="uk-UA" sz="4800" dirty="0" smtClean="0"/>
              <a:t> ст. </a:t>
            </a:r>
          </a:p>
        </p:txBody>
      </p:sp>
    </p:spTree>
    <p:extLst>
      <p:ext uri="{BB962C8B-B14F-4D97-AF65-F5344CB8AC3E}">
        <p14:creationId xmlns:p14="http://schemas.microsoft.com/office/powerpoint/2010/main" val="291538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5607" y="404664"/>
            <a:ext cx="80648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300" dirty="0" smtClean="0"/>
              <a:t>Перші у світі дослідження електричних розрядів  у повітрі були здійсненні Бенджаміном Франкліним у 1747-1753 роках ( саме тим Франкліним, який у 1754 році запропонував план об'єднання англійської колонії у Північній Америці, що на його основі пізніше було утворено державу США, а у 1775 році брав участь у написанні Декларації незалежності і тепер зображений на 100 банкноті США). Це він дав назви «батарея», «конденсатор», «провідник», «заряд», «розряд», довів електричну природу блискавки, створив теорію статичної електрики, єдиним недоліком якої на наш час є лише те, що носії заряду у ній мають позитивний заряд, винайшов блискавковідвід, вперше встановлений у 1760 році у місті Філадельфія.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52498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65760"/>
            <a:ext cx="8352928" cy="4431392"/>
          </a:xfrm>
        </p:spPr>
        <p:txBody>
          <a:bodyPr/>
          <a:lstStyle/>
          <a:p>
            <a:pPr algn="ctr"/>
            <a:r>
              <a:rPr lang="uk-UA" sz="3200" dirty="0" smtClean="0"/>
              <a:t>Важливою подією було відкриття електричної дуги академіком В.В. Петровим у 1802 році. Дослідження проходження електричного струму в розріджених газах проводили у минулому столітті в Англії – </a:t>
            </a:r>
            <a:r>
              <a:rPr lang="uk-UA" sz="3200" dirty="0" err="1" smtClean="0"/>
              <a:t>Крукс</a:t>
            </a:r>
            <a:r>
              <a:rPr lang="uk-UA" sz="3200" dirty="0" smtClean="0"/>
              <a:t>, Д.Томсон, </a:t>
            </a:r>
            <a:r>
              <a:rPr lang="uk-UA" sz="3200" dirty="0" err="1" smtClean="0"/>
              <a:t>Тоунсенд</a:t>
            </a:r>
            <a:r>
              <a:rPr lang="uk-UA" sz="3200" dirty="0" smtClean="0"/>
              <a:t>, </a:t>
            </a:r>
            <a:r>
              <a:rPr lang="uk-UA" sz="3200" dirty="0" err="1" smtClean="0"/>
              <a:t>астон</a:t>
            </a:r>
            <a:r>
              <a:rPr lang="uk-UA" sz="3200" dirty="0" smtClean="0"/>
              <a:t>, а також у </a:t>
            </a:r>
            <a:r>
              <a:rPr lang="uk-UA" sz="3200" dirty="0" err="1" smtClean="0"/>
              <a:t>Німетчині</a:t>
            </a:r>
            <a:r>
              <a:rPr lang="uk-UA" sz="3200" dirty="0" smtClean="0"/>
              <a:t> – </a:t>
            </a:r>
            <a:r>
              <a:rPr lang="uk-UA" sz="3200" dirty="0" err="1" smtClean="0"/>
              <a:t>гейслер</a:t>
            </a:r>
            <a:r>
              <a:rPr lang="uk-UA" sz="3200" dirty="0" smtClean="0"/>
              <a:t>, </a:t>
            </a:r>
            <a:r>
              <a:rPr lang="uk-UA" sz="3200" dirty="0" err="1" smtClean="0"/>
              <a:t>Гітторф</a:t>
            </a:r>
            <a:r>
              <a:rPr lang="uk-UA" sz="3200" dirty="0" smtClean="0"/>
              <a:t>, </a:t>
            </a:r>
            <a:r>
              <a:rPr lang="uk-UA" sz="3200" dirty="0" err="1" smtClean="0"/>
              <a:t>Плюккер</a:t>
            </a:r>
            <a:r>
              <a:rPr lang="uk-UA" sz="3200" dirty="0" smtClean="0"/>
              <a:t> та інші вчені.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133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365760"/>
            <a:ext cx="8064896" cy="4431392"/>
          </a:xfrm>
        </p:spPr>
        <p:txBody>
          <a:bodyPr/>
          <a:lstStyle/>
          <a:p>
            <a:r>
              <a:rPr lang="uk-UA" dirty="0" smtClean="0"/>
              <a:t>Одним із найперших електронних приладів можна вважати фото-резистор із селену, винайдений у США У.Смітом в 1873році. Тоді ж А.Н. </a:t>
            </a:r>
            <a:r>
              <a:rPr lang="uk-UA" dirty="0" err="1" smtClean="0"/>
              <a:t>Лодигін</a:t>
            </a:r>
            <a:r>
              <a:rPr lang="uk-UA" dirty="0" smtClean="0"/>
              <a:t> винайшов перший у світі електровакуумний прилад - лампу розжарювання. Дещо, пізніше, таку ж лампу створив і удосконалив відомий американський винахідник Едісон. Електрична дуга була вперше використана для освітлення П.Н. </a:t>
            </a:r>
            <a:r>
              <a:rPr lang="uk-UA" dirty="0" err="1" smtClean="0"/>
              <a:t>Яблочковим</a:t>
            </a:r>
            <a:r>
              <a:rPr lang="uk-UA" dirty="0" smtClean="0"/>
              <a:t> у 1876році.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855328"/>
          </a:xfrm>
        </p:spPr>
        <p:txBody>
          <a:bodyPr/>
          <a:lstStyle/>
          <a:p>
            <a:pPr algn="ctr"/>
            <a:r>
              <a:rPr lang="uk-UA" sz="4000" dirty="0" smtClean="0"/>
              <a:t>У 1874 році німецький вчений К.Ф. Браун відкрив ефект односторонньої провідності контакту метал – напівпровідник (селен).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1043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215368"/>
          </a:xfrm>
        </p:spPr>
        <p:txBody>
          <a:bodyPr/>
          <a:lstStyle/>
          <a:p>
            <a:r>
              <a:rPr lang="uk-UA" dirty="0" smtClean="0"/>
              <a:t>Виходячи з теорії електромагнітного поля Дж. К. Максвелла, що була теоретичним обґрунтуванням і тріумфом ідей та дослідів Майкла Фарадея, який на основі електродинаміки  </a:t>
            </a:r>
            <a:r>
              <a:rPr lang="uk-UA" dirty="0" err="1" smtClean="0"/>
              <a:t>андре-марі</a:t>
            </a:r>
            <a:r>
              <a:rPr lang="uk-UA" dirty="0" smtClean="0"/>
              <a:t> ампера відкрив явище електромагнітної індукції, Генріх герц у 1886 році відкрив електромагнітні хвилі.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6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575408"/>
          </a:xfrm>
        </p:spPr>
        <p:txBody>
          <a:bodyPr/>
          <a:lstStyle/>
          <a:p>
            <a:pPr algn="ctr"/>
            <a:r>
              <a:rPr lang="uk-UA" sz="3600" dirty="0" smtClean="0"/>
              <a:t>У 1887 році також герц відкрив фотоелектричний ефект, а дослідження цього явища, що їх проводив із 1888 року А.Г. </a:t>
            </a:r>
            <a:r>
              <a:rPr lang="uk-UA" sz="3600" dirty="0" err="1" smtClean="0"/>
              <a:t>Столєтов</a:t>
            </a:r>
            <a:r>
              <a:rPr lang="uk-UA" sz="3600" dirty="0" smtClean="0"/>
              <a:t> (він відкрив основні закони фотоефекту ), поклали початок розвитку фото електричних приладів.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5573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20940" cy="4287376"/>
          </a:xfrm>
        </p:spPr>
        <p:txBody>
          <a:bodyPr/>
          <a:lstStyle/>
          <a:p>
            <a:pPr algn="ctr"/>
            <a:r>
              <a:rPr lang="uk-UA" sz="3600" dirty="0" smtClean="0"/>
              <a:t>1895 року уперше здійснено безперебійний дзвінок  А.С. поповим, а роком пізніше – італійцем  Дж. </a:t>
            </a:r>
            <a:r>
              <a:rPr lang="uk-UA" sz="3600" dirty="0" err="1" smtClean="0"/>
              <a:t>Марконі</a:t>
            </a:r>
            <a:r>
              <a:rPr lang="uk-UA" sz="3600" dirty="0" smtClean="0"/>
              <a:t> (щоправда, суперечка за першість у цьому продовжується до цього часу ).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0518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647416"/>
          </a:xfrm>
        </p:spPr>
        <p:txBody>
          <a:bodyPr/>
          <a:lstStyle/>
          <a:p>
            <a:pPr algn="ctr"/>
            <a:r>
              <a:rPr lang="uk-UA" sz="4000" dirty="0" smtClean="0"/>
              <a:t>У 1906 році американський інженер Л. де </a:t>
            </a:r>
            <a:r>
              <a:rPr lang="uk-UA" sz="4000" dirty="0" err="1" smtClean="0"/>
              <a:t>Форест</a:t>
            </a:r>
            <a:r>
              <a:rPr lang="uk-UA" sz="4000" dirty="0" smtClean="0"/>
              <a:t> ввів у лампу – діод керуючу сітку, тобто створив перший тріод. Майже одночасно те ж саме </a:t>
            </a:r>
            <a:r>
              <a:rPr lang="uk-UA" sz="4000" dirty="0" err="1" smtClean="0"/>
              <a:t>сдійснив</a:t>
            </a:r>
            <a:r>
              <a:rPr lang="uk-UA" sz="4000" dirty="0" smtClean="0"/>
              <a:t> </a:t>
            </a:r>
            <a:r>
              <a:rPr lang="uk-UA" sz="4000" dirty="0" err="1" smtClean="0"/>
              <a:t>Лібен</a:t>
            </a:r>
            <a:r>
              <a:rPr lang="uk-UA" sz="4000" dirty="0" smtClean="0"/>
              <a:t> у </a:t>
            </a:r>
            <a:r>
              <a:rPr lang="uk-UA" sz="4000" dirty="0" err="1" smtClean="0"/>
              <a:t>Німетчині</a:t>
            </a:r>
            <a:r>
              <a:rPr lang="uk-UA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30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215368"/>
          </a:xfrm>
        </p:spPr>
        <p:txBody>
          <a:bodyPr/>
          <a:lstStyle/>
          <a:p>
            <a:r>
              <a:rPr lang="uk-UA" sz="3200" dirty="0" smtClean="0"/>
              <a:t>         Перший селеновий випрямляч виготовив німецький вчений </a:t>
            </a:r>
            <a:r>
              <a:rPr lang="uk-UA" sz="3200" dirty="0" err="1" smtClean="0"/>
              <a:t>Прессер</a:t>
            </a:r>
            <a:r>
              <a:rPr lang="uk-UA" sz="3200" dirty="0" smtClean="0"/>
              <a:t> у 1932 році.</a:t>
            </a:r>
            <a:br>
              <a:rPr lang="uk-UA" sz="3200" dirty="0" smtClean="0"/>
            </a:br>
            <a:r>
              <a:rPr lang="uk-UA" sz="3200" dirty="0" smtClean="0"/>
              <a:t>         Першу електронну обчислювальну машину ( на лампах Тріодах) було створено у </a:t>
            </a:r>
            <a:r>
              <a:rPr lang="uk-UA" sz="3200" dirty="0" err="1" smtClean="0"/>
              <a:t>сша</a:t>
            </a:r>
            <a:r>
              <a:rPr lang="uk-UA" sz="3200" dirty="0" smtClean="0"/>
              <a:t> у  1946 році.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2495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503400"/>
          </a:xfrm>
        </p:spPr>
        <p:txBody>
          <a:bodyPr/>
          <a:lstStyle/>
          <a:p>
            <a:r>
              <a:rPr lang="uk-UA" dirty="0" smtClean="0"/>
              <a:t>Але всі ці епохальні відкриття  та успіхи можна вважати лише попередніми кроками у створенні теорії електроніки, електротехнічних приладів та </a:t>
            </a:r>
            <a:r>
              <a:rPr lang="uk-UA" dirty="0" err="1" smtClean="0"/>
              <a:t>схемотехнічних</a:t>
            </a:r>
            <a:r>
              <a:rPr lang="uk-UA" dirty="0" smtClean="0"/>
              <a:t> прийомів, оскілки справжня революція в електроніці розпочалася у 1948 році – після винайдення американськими вченими, співробітниками Д. Бардіним, У. </a:t>
            </a:r>
            <a:r>
              <a:rPr lang="uk-UA" dirty="0" err="1" smtClean="0"/>
              <a:t>Браттейном</a:t>
            </a:r>
            <a:r>
              <a:rPr lang="uk-UA" dirty="0" smtClean="0"/>
              <a:t>, У. </a:t>
            </a:r>
            <a:r>
              <a:rPr lang="uk-UA" dirty="0" err="1" smtClean="0"/>
              <a:t>Шеклі</a:t>
            </a:r>
            <a:r>
              <a:rPr lang="uk-UA" dirty="0" smtClean="0"/>
              <a:t> транзистора.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55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503400"/>
          </a:xfrm>
        </p:spPr>
        <p:txBody>
          <a:bodyPr/>
          <a:lstStyle/>
          <a:p>
            <a:r>
              <a:rPr lang="uk-UA" sz="3000" dirty="0" smtClean="0"/>
              <a:t>  Поєднання інтегральних аналогових та цифрових пристроїв у сукупності з комп'ютерними технологіями (на основі мікропроцесорів) відкрило подальші найширші перспективи у розвитку і застосуванні електроніки. </a:t>
            </a:r>
            <a:br>
              <a:rPr lang="uk-UA" sz="3000" dirty="0" smtClean="0"/>
            </a:br>
            <a:r>
              <a:rPr lang="uk-UA" sz="3000" dirty="0" smtClean="0"/>
              <a:t>       Поєднання силових напівпровідникових приладів з інтегральними системами керування забезпечує прогрес у цій галузі.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75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174</TotalTime>
  <Words>503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Углы</vt:lpstr>
      <vt:lpstr>Історія електроніки </vt:lpstr>
      <vt:lpstr>Презентация PowerPoint</vt:lpstr>
      <vt:lpstr>Презентация PowerPoint</vt:lpstr>
      <vt:lpstr>Важливою подією було відкриття електричної дуги академіком В.В. Петровим у 1802 році. Дослідження проходження електричного струму в розріджених газах проводили у минулому столітті в Англії – Крукс, Д.Томсон, Тоунсенд, астон, а також у Німетчині – гейслер, Гітторф, Плюккер та інші вчені.</vt:lpstr>
      <vt:lpstr>Одним із найперших електронних приладів можна вважати фото-резистор із селену, винайдений у США У.Смітом в 1873році. Тоді ж А.Н. Лодигін винайшов перший у світі електровакуумний прилад - лампу розжарювання. Дещо, пізніше, таку ж лампу створив і удосконалив відомий американський винахідник Едісон. Електрична дуга була вперше використана для освітлення П.Н. Яблочковим у 1876році. </vt:lpstr>
      <vt:lpstr>У 1874 році німецький вчений К.Ф. Браун відкрив ефект односторонньої провідності контакту метал – напівпровідник (селен).</vt:lpstr>
      <vt:lpstr>Виходячи з теорії електромагнітного поля Дж. К. Максвелла, що була теоретичним обґрунтуванням і тріумфом ідей та дослідів Майкла Фарадея, який на основі електродинаміки  андре-марі ампера відкрив явище електромагнітної індукції, Генріх герц у 1886 році відкрив електромагнітні хвилі.</vt:lpstr>
      <vt:lpstr>У 1887 році також герц відкрив фотоелектричний ефект, а дослідження цього явища, що їх проводив із 1888 року А.Г. Столєтов (він відкрив основні закони фотоефекту ), поклали початок розвитку фото електричних приладів.</vt:lpstr>
      <vt:lpstr>1895 року уперше здійснено безперебійний дзвінок  А.С. поповим, а роком пізніше – італійцем  Дж. Марконі (щоправда, суперечка за першість у цьому продовжується до цього часу ).</vt:lpstr>
      <vt:lpstr>У 1906 році американський інженер Л. де Форест ввів у лампу – діод керуючу сітку, тобто створив перший тріод. Майже одночасно те ж саме сдійснив Лібен у Німетчині.</vt:lpstr>
      <vt:lpstr>         Перший селеновий випрямляч виготовив німецький вчений Прессер у 1932 році.          Першу електронну обчислювальну машину ( на лампах Тріодах) було створено у сша у  1946 році.</vt:lpstr>
      <vt:lpstr>Але всі ці епохальні відкриття  та успіхи можна вважати лише попередніми кроками у створенні теорії електроніки, електротехнічних приладів та схемотехнічних прийомів, оскілки справжня революція в електроніці розпочалася у 1948 році – після винайдення американськими вченими, співробітниками Д. Бардіним, У. Браттейном, У. Шеклі транзистора.</vt:lpstr>
      <vt:lpstr>  Поєднання інтегральних аналогових та цифрових пристроїв у сукупності з комп'ютерними технологіями (на основі мікропроцесорів) відкрило подальші найширші перспективи у розвитку і застосуванні електроніки.         Поєднання силових напівпровідникових приладів з інтегральними системами керування забезпечує прогрес у цій галузі.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електроніки</dc:title>
  <dc:creator>Пользователь</dc:creator>
  <cp:lastModifiedBy>Админ</cp:lastModifiedBy>
  <cp:revision>19</cp:revision>
  <dcterms:created xsi:type="dcterms:W3CDTF">2021-11-10T10:21:54Z</dcterms:created>
  <dcterms:modified xsi:type="dcterms:W3CDTF">2024-04-18T19:31:52Z</dcterms:modified>
</cp:coreProperties>
</file>